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320" r:id="rId5"/>
    <p:sldId id="274" r:id="rId6"/>
    <p:sldId id="275" r:id="rId7"/>
    <p:sldId id="321" r:id="rId8"/>
    <p:sldId id="277" r:id="rId9"/>
    <p:sldId id="278" r:id="rId10"/>
    <p:sldId id="279" r:id="rId11"/>
    <p:sldId id="257" r:id="rId12"/>
    <p:sldId id="258" r:id="rId13"/>
    <p:sldId id="259" r:id="rId14"/>
    <p:sldId id="280" r:id="rId15"/>
    <p:sldId id="260" r:id="rId16"/>
    <p:sldId id="281" r:id="rId17"/>
    <p:sldId id="266" r:id="rId18"/>
    <p:sldId id="286" r:id="rId19"/>
    <p:sldId id="309" r:id="rId20"/>
    <p:sldId id="32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5:34.13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BBB1E1-39D3-47AC-9EB1-10854677F334}" emma:medium="tactile" emma:mode="ink">
          <msink:context xmlns:msink="http://schemas.microsoft.com/ink/2010/main" type="inkDrawing" rotatedBoundingBox="2507,8298 2901,5956 2953,5965 2559,8307" semanticType="callout" shapeName="Other">
            <msink:sourceLink direction="with" ref="{F72EFF4A-AE25-46B4-A270-BC0D36DD37D6}"/>
            <msink:sourceLink direction="with" ref="{13CC546A-20C2-4CC2-9202-C012FFF4C0D3}"/>
          </msink:context>
        </emma:interpretation>
      </emma:emma>
    </inkml:annotationXML>
    <inkml:trace contextRef="#ctx0" brushRef="#br0">389 0 1458,'0'0'64,"0"0"14,0 0-62,0 39-16,0-11 0,-11 1 0,0 10 96,11-1 16,-11 0 3,1 10 1,-1 10-24,11 0-5,0-1-1,-11 20 0,11 0-34,-11 0-6,0 9-2,0 1 0,1-1-6,-1 1-2,-11 9 0,11 0 0,-10 0-36,10 0-16,-11 0 0,1-10 1,-12 10 34,12 0 6,-1 0 2,1 0 0,10-19-27,-11 0 0,11-19 0,1 9 0,10-19-56,0-10-3,-11-19-1,11-19-645,0 0-130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7:06.56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DFDAA3-43D8-4334-BC4F-F5A37282A162}" emma:medium="tactile" emma:mode="ink">
          <msink:context xmlns:msink="http://schemas.microsoft.com/ink/2010/main" type="inkDrawing" rotatedBoundingBox="6468,12370 6569,13482 6500,13489 6399,12376" semanticType="callout" shapeName="Other">
            <msink:sourceLink direction="with" ref="{FCE1D62F-4533-47D5-8AE4-5686EB246E15}"/>
          </msink:context>
        </emma:interpretation>
      </emma:emma>
    </inkml:annotationXML>
    <inkml:trace contextRef="#ctx0" brushRef="#br0">8 0 921,'0'0'82,"0"0"-66,0 0-16,0 0 0,0 0 104,0 0 18,0 0 3,0 0 1,0 0-8,0 0-2,0 28 0,-11 1 0,11-10-39,0 1-8,0 8-1,0 1-1,0-10-13,11 10-2,-11 0-1,0 9 0,0 1-23,0-1-4,0 1 0,11 9-1,-1 9-12,-10-9-3,11 10 0,-11 0 0,0 9-8,11-9 0,-11-1 0,0 1 0,11-10-20,-11 0 1,11-10 0,-11-9 0,10 0-42,-10-10-9,11-9-2,-11-10 0,0 0-42,22-20-9,-1 1-1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7:06.95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0D53FB-7583-4B2B-9579-71CD3FF539D5}" emma:medium="tactile" emma:mode="ink">
          <msink:context xmlns:msink="http://schemas.microsoft.com/ink/2010/main" type="inkDrawing" rotatedBoundingBox="7552,12072 7870,13420 7489,13510 7171,12163" semanticType="callout" shapeName="Other">
            <msink:sourceLink direction="to" ref="{FCE1D62F-4533-47D5-8AE4-5686EB246E15}"/>
          </msink:context>
        </emma:interpretation>
      </emma:emma>
    </inkml:annotationXML>
    <inkml:trace contextRef="#ctx0" brushRef="#br0">123 0 1623,'0'0'36,"0"0"7,0 0 1,0 0 2,0 0-37,0 0-9,0 0 0,0 0 0,0 20 115,0-20 21,0 0 4,-10 9 0,-1 10-56,0-9-12,11 0-3,-11 19 0,0 9-28,1-9-5,-1 0-2,11-1 0,-11 1-18,0 0-3,11 9-1,-11 1 0,11 9-12,-10 0 0,10 0 0,0 0 0,0 10 0,0-1 0,0 10 0,10 10 0,1-19-10,0-1 2,11 11 0,-1-11 0,1 1-4,-1-10 0,12-10 0,-1 1 0,-10-10 0,10-1 0,1 1 0,-1-19 0,-21 9 12,21-9 0,-10-1 0,-22-9 0,0 0 0,0 0 0,11-29 0,0 1-8,-11-1 8,10-10 0,1 1 0,-11 0 0,-11-1 13,11 1 2,11 9 0,-11 0 0,-11-9 27,1 18 6,-1-8 0,-22 8 1,1 20-70,-1 0-15,-10 0-2,0 20-1,0 8-91,-11 1-18,11 10-4,10 9-811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7:07.96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E1D62F-4533-47D5-8AE4-5686EB246E15}" emma:medium="tactile" emma:mode="ink">
          <msink:context xmlns:msink="http://schemas.microsoft.com/ink/2010/main" type="inkDrawing" rotatedBoundingBox="5950,14408 10993,13417 11010,13501 5967,14493" shapeName="Other">
            <msink:destinationLink direction="to" ref="{910D53FB-7583-4B2B-9579-71CD3FF539D5}"/>
            <msink:destinationLink direction="with" ref="{58DFDAA3-43D8-4334-BC4F-F5A37282A162}"/>
            <msink:destinationLink direction="with" ref="{EA47FD16-5184-4AEA-90E5-892B8A94FFD0}"/>
          </msink:context>
        </emma:interpretation>
      </emma:emma>
    </inkml:annotationXML>
    <inkml:trace contextRef="#ctx0" brushRef="#br0">0 980 288,'0'0'25,"0"0"-25,0 0 0,0 0 0,0 0 222,0 0 39,0 0 8,0 0 2,21 0-135,-21 0-28,0 0-4,33 19-2,-33-19-38,32 0-8,0 0-2,1 9 0,10-9-7,0-9-2,0 9 0,12 0 0,-1-10-8,0 1-1,0-1-1,10-9 0,12 0-2,-11 9 0,11-9 0,10 0 0,-10-1-8,-1 1-1,12-10-1,-1 10 0,1-10 5,10 1 0,0 8 1,-11 1 0,1-10-29,-1 10-15,33 0 2,-11 0 0,-11-1 13,11 1 0,-10 0 0,-1 9 0,-11 1 0,1-1 0,-12 1 0,1-11 0,0 11 0,-1-1 0,-10 10 8,22-19-8,-23 9 0,1-9 0,11 10 0,-11-1 0,0 0 0,-11-9 0,21 19 0,1-19 0,-22 9 0,11-9 0,0 10 8,-1-11-8,12 20 0,-11-19 10,0 0-10,-1 0 8,1 9-8,0 10 0,-11-19 0,11 9 8,-11-9-8,0 9 0,0 1 0,-11-1 0,0-9 0,1 9 0,-1 1 0,0-1 0,0-9 0,11 9 0,-21 1 0,10 9 8,-11-19-8,1 9-14,-1 0 3,11 1 1,-21-1-22,0 1-4,-1-1 0,-21 10-1,0 0-153,0 0-30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7:09.36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47FD16-5184-4AEA-90E5-892B8A94FFD0}" emma:medium="tactile" emma:mode="ink">
          <msink:context xmlns:msink="http://schemas.microsoft.com/ink/2010/main" type="inkDrawing" rotatedBoundingBox="8520,14499 8723,15697 8001,15819 7798,14621" semanticType="callout" shapeName="Other">
            <msink:sourceLink direction="with" ref="{FCE1D62F-4533-47D5-8AE4-5686EB246E15}"/>
          </msink:context>
        </emma:interpretation>
      </emma:emma>
    </inkml:annotationXML>
    <inkml:trace contextRef="#ctx0" brushRef="#br0">0 0 1209,'0'0'53,"0"0"12,0 0-52,0 0-13,0 0 0,0 0 0,0 0 164,0 0 31,0 0 5,0 0 2,0 0-106,0 0-20,0 0-5,0 0-1,0 0-9,0 0-1,0 0-1,0 0 0,10 28-43,-10 1-16,11-10 11,0 10-11,0 10 18,-11-11-2,0 1-1,0 10 0,0-1-23,11 0-5,-11-9-1,0 10 0,-11-1-24,0 1-5,22-11-1,-11 1 0,-11 0 2,11 0 0,0-10 0,11 0 0,-11-19 9,11 29 1,-11-29 1,10 19 0,-10-19 16,0 0 3,0 0 1,22 10 0,0-1 11,-22-9 12,0 0-2,0 0-1,21 0 22,1-9 4,10 9 1,-10-10 0,-1 1 1,1 9 1,0-10 0,10-9 0,-10 9-4,10 1-1,-10-11 0,-1 11 0,12-10-9,-1 9-1,-10-9-1,10 0 0,-10 9-13,10-9-9,-21 0 12,11 9-12,-1 0 0,1 1 0,-1-10 0,-10 9 0,11 0 0,-22 10-22,11-9 3,-11 9 1,10-19-47,-10 19-10,11-10-1,-11 10-594,0 0-118</inkml:trace>
    <inkml:trace contextRef="#ctx0" brushRef="#br0" timeOffset="245.5936">551-212 1440,'0'0'64,"0"0"12,0 0-60,0 0-16,-33 10 0,22-10 0,11 0 122,0 0 22,-21 19 4,-1-9 0,22-10-40,-11 19-8,1 0-1,10 0-1,-11 10-53,11 0-10,11 0-3,-11 9 0,10 10-17,1 0-4,0 0-1,0 19 0,10-9-10,-10 9 0,0-9 0,0 0 0,0 9-9,10-10-4,-10 1-1,0 0 0,0-1-30,10-9-5,-10 0-2,0 0 0,0-9-41,-1-10-9,1-1-2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7:22.56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1B203F-C230-4394-AFE9-B871B4700CA7}" emma:medium="tactile" emma:mode="ink">
          <msink:context xmlns:msink="http://schemas.microsoft.com/ink/2010/main" type="writingRegion" rotatedBoundingBox="8155,3354 8637,6995 7673,7123 7190,3481"/>
        </emma:interpretation>
      </emma:emma>
    </inkml:annotationXML>
    <inkml:traceGroup>
      <inkml:annotationXML>
        <emma:emma xmlns:emma="http://www.w3.org/2003/04/emma" version="1.0">
          <emma:interpretation id="{6FE90AEC-C7F5-45A3-9DCE-09733D81CA07}" emma:medium="tactile" emma:mode="ink">
            <msink:context xmlns:msink="http://schemas.microsoft.com/ink/2010/main" type="paragraph" rotatedBoundingBox="8155,3354 8637,6995 7673,7123 7190,3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786DF6-DC20-4609-A94F-673693948BAE}" emma:medium="tactile" emma:mode="ink">
              <msink:context xmlns:msink="http://schemas.microsoft.com/ink/2010/main" type="line" rotatedBoundingBox="8155,3354 8637,6995 7673,7123 7190,3481"/>
            </emma:interpretation>
          </emma:emma>
        </inkml:annotationXML>
        <inkml:traceGroup>
          <inkml:annotationXML>
            <emma:emma xmlns:emma="http://www.w3.org/2003/04/emma" version="1.0">
              <emma:interpretation id="{C923236D-1AE3-406B-8A1C-999204FFF50F}" emma:medium="tactile" emma:mode="ink">
                <msink:context xmlns:msink="http://schemas.microsoft.com/ink/2010/main" type="inkWord" rotatedBoundingBox="7321,4491 7480,3266 8262,3367 8102,4592"/>
              </emma:interpretation>
              <emma:one-of disjunction-type="recognition" id="oneOf0">
                <emma:interpretation id="interp0" emma:lang="en-AU" emma:confidence="0">
                  <emma:literal>as</emma:literal>
                </emma:interpretation>
                <emma:interpretation id="interp1" emma:lang="en-AU" emma:confidence="0">
                  <emma:literal>is</emma:literal>
                </emma:interpretation>
                <emma:interpretation id="interp2" emma:lang="en-AU" emma:confidence="0">
                  <emma:literal>in</emma:literal>
                </emma:interpretation>
                <emma:interpretation id="interp3" emma:lang="en-AU" emma:confidence="0">
                  <emma:literal>a</emma:literal>
                </emma:interpretation>
                <emma:interpretation id="interp4" emma:lang="en-AU" emma:confidence="0">
                  <emma:literal>an</emma:literal>
                </emma:interpretation>
              </emma:one-of>
            </emma:emma>
          </inkml:annotationXML>
          <inkml:trace contextRef="#ctx0" brushRef="#br0">-346-2212 230,'0'19'20,"-11"-19"-20,11 0 0,0 0 0,0 0 231,0 0 41,0 0 9,0 0 2,0 0-131,0 0-27,0 0-5,0 0 0,0 0-33,0 0-7,0 0 0,22 0-1,0-9-22,10-1-4,-10 1-1,10-11 0,0 11-32,12-10-8,-1-1 0,0 1-1,0-10 14,1 1 3,-12-11 1,11 20 0,-10-10-20,10 0-9,-11 10 8,-10-10-8,10 10 0,-10 0 0,10 0 0,-21 9 0,11 0-36,-22 10-5,0 0-2,0 0-937</inkml:trace>
          <inkml:trace contextRef="#ctx0" brushRef="#br0" timeOffset="460.5032">-119-2241 1497,'0'0'66,"0"0"14,-22 0-64,22 0-16,0 0 0,-21 0 0,10-9 107,11 9 17,0 0 4,-22 9 1,1-9-41,21 0-9,-11 0-2,11 0 0,-22 20-43,1-1-9,-1 0-1,11 0-1,11-19-23,-10 29 0,-1 0 0,0 0 0,11-29-25,0 28-10,-11 1-1,11-29-1,0 0 53,11 39 10,-11-20 2,0-19 1,0 0-29,22 19 0,-22-19 0,21 19 0,-21-19-27,33 20 2,-1-11 0,0 1 0,-10-10 37,10 9 8,-10-9 2,11 10 0,-1 0-22,-10-10 0,-1 9 0,12 1 0,-12-10 0,12 9 9,-1 1-9,0 0 0,1 9 12,-12-19-12,12 9 12,-1 1-12,-10 0 18,-1 9-3,-21-19-1,0 0 0,33 9 5,-33-9 1,0 0 0,0 29 0,0-29 3,0 0 1,0 19 0,-11 10 0,-11-10-6,1 1-1,-1-1 0,-21 0 0,-11 0-1,11 0-1,0-9 0,-1 9 0,1-9-7,-11 0 0,11-1-8,-11 1 12,11-10-12,-1 0-8,1 9 8,0-9-13,11 10-28,-1-20-6,12 10-1,-12-9 0,12-1-133,21 10-27,-11 0-6</inkml:trace>
        </inkml:traceGroup>
        <inkml:traceGroup>
          <inkml:annotationXML>
            <emma:emma xmlns:emma="http://www.w3.org/2003/04/emma" version="1.0">
              <emma:interpretation id="{F6A751EC-57B0-47A9-83F3-A79FB657F374}" emma:medium="tactile" emma:mode="ink">
                <msink:context xmlns:msink="http://schemas.microsoft.com/ink/2010/main" type="inkWord" rotatedBoundingBox="8388,5926 8532,7009 7878,7096 7734,6012"/>
              </emma:interpretation>
              <emma:one-of disjunction-type="recognition" id="oneOf1">
                <emma:interpretation id="interp5" emma:lang="en-AU" emma:confidence="0">
                  <emma:literal>O</emma:literal>
                </emma:interpretation>
                <emma:interpretation id="interp6" emma:lang="en-AU" emma:confidence="0">
                  <emma:literal>o</emma:literal>
                </emma:interpretation>
                <emma:interpretation id="interp7" emma:lang="en-AU" emma:confidence="0">
                  <emma:literal>`</emma:literal>
                </emma:interpretation>
                <emma:interpretation id="interp8" emma:lang="en-AU" emma:confidence="0">
                  <emma:literal>*</emma:literal>
                </emma:interpretation>
                <emma:interpretation id="interp9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-3891.8028">151 151 172,'0'0'16,"0"0"-16,0 0 0,0 0 0,0 0 207,0 0 38,0 0 8,0 0 2,0 0-102,0 0-20,0 0-4,0 0-1,0 0-5,0 0-2,0 0 0,0 0 0,0 0-24,0 0-5,0 0 0,0 0-1,0 0-31,-11 19-7,-10-9-1,21-10 0,0 0-31,-11 19-6,-11 0-2,12 10 0,-12 9-13,11 1 0,0 9 8,1 0-8,-1 0 0,11-10 0,-11 20 0,11-10 0,22 9 0,-12 1 0,-10 0 0,0-10 0,22 0 0,-11 0 0,0-10 0,10 1 0,12-11-8,-12-8 8,1 8 0,10-8 0,-10-11-8,10-9 8,1-9 0,-1 9 0,-10-10 0,10 0 0,1-18 0,-1-1 0,0-10 0,-10 1 0,0-20 0,-1 10 9,12 0 3,-23 0 0,1-9 0,0-11 0,0 1 3,0 10 1,-11-1 0,0-9 0,0 19-1,-11-10 0,-11 0 0,11 10 0,-10 0-15,-1 20 8,-10-1-8,-1 0 0,-10 10 0,11 9-10,-22 10 0,21 10 0,-10-1-49,0 11-9,0 8-3,-1 11 0,12-10-122,10 9-25,1-9-5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7:20.26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F59A07-0695-4FC5-AFC3-879C3CBE68B4}" emma:medium="tactile" emma:mode="ink">
          <msink:context xmlns:msink="http://schemas.microsoft.com/ink/2010/main" type="writingRegion" rotatedBoundingBox="9084,14178 9711,14178 9711,15465 9084,15465"/>
        </emma:interpretation>
      </emma:emma>
    </inkml:annotationXML>
    <inkml:traceGroup>
      <inkml:annotationXML>
        <emma:emma xmlns:emma="http://www.w3.org/2003/04/emma" version="1.0">
          <emma:interpretation id="{4EA25399-2679-4B01-A351-E877890182D0}" emma:medium="tactile" emma:mode="ink">
            <msink:context xmlns:msink="http://schemas.microsoft.com/ink/2010/main" type="paragraph" rotatedBoundingBox="9084,14178 9711,14178 9711,15465 9084,15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607B9F-D3A3-4976-8125-43C7B23E4A27}" emma:medium="tactile" emma:mode="ink">
              <msink:context xmlns:msink="http://schemas.microsoft.com/ink/2010/main" type="line" rotatedBoundingBox="9084,14178 9711,14178 9711,15465 9084,15465"/>
            </emma:interpretation>
          </emma:emma>
        </inkml:annotationXML>
        <inkml:traceGroup>
          <inkml:annotationXML>
            <emma:emma xmlns:emma="http://www.w3.org/2003/04/emma" version="1.0">
              <emma:interpretation id="{14DCBF81-107F-4F93-8D63-DAB27CCD4523}" emma:medium="tactile" emma:mode="ink">
                <msink:context xmlns:msink="http://schemas.microsoft.com/ink/2010/main" type="inkWord" rotatedBoundingBox="9084,14178 9711,14178 9711,15465 9084,15465"/>
              </emma:interpretation>
              <emma:one-of disjunction-type="recognition" id="oneOf0">
                <emma:interpretation id="interp0" emma:lang="en-AU" emma:confidence="0">
                  <emma:literal>0</emma:literal>
                </emma:interpretation>
                <emma:interpretation id="interp1" emma:lang="en-AU" emma:confidence="0">
                  <emma:literal>O</emma:literal>
                </emma:interpretation>
                <emma:interpretation id="interp2" emma:lang="en-AU" emma:confidence="0">
                  <emma:literal>o</emma:literal>
                </emma:interpretation>
                <emma:interpretation id="interp3" emma:lang="en-AU" emma:confidence="0">
                  <emma:literal>1</emma:literal>
                </emma:interpretation>
                <emma:interpretation id="interp4" emma:lang="en-AU" emma:confidence="0">
                  <emma:literal>D</emma:literal>
                </emma:interpretation>
              </emma:one-of>
            </emma:emma>
          </inkml:annotationXML>
          <inkml:trace contextRef="#ctx0" brushRef="#br0">150 419 1209,'-21'0'108,"10"0"-87,0 9-21,-11-9 0,22 10 120,-10 0 19,-1-1 4,0 1 1,0-1-9,11-9-2,-11 10 0,11-10 0,0 0-66,0 0-14,-11 10-2,1-1-1,10 1-18,0-10-3,0 19-1,0 0 0,-11 0 14,11 1 2,0 8 1,0 1 0,0 0-62,11 9-13,-11 1-2,10-1-1,1 10 33,0 0 0,-11 0 0,11 0 0,11-9 20,-12 9 10,12-10 2,-11 1 1,10-11-57,1 11-12,0-20-3,10 0 0,-10-9 11,10 9 3,0-19 0,-10 0 0,-22 0 33,22-10 8,10-9 0,0 0 1,1 0-17,-1-20 0,-10 11 0,-1-20 0,12 0-10,-1-10-6,-32-9 0,11-1-1,11 1 40,-11-10 8,-11 1 1,0 8 1,0-8 2,0 8 0,0 1 0,-11 19 0,-11-10 0,1 1 0,10 9 0,-11 9 0,-10 11-15,10-11-2,-10 10-1,-1 20 0,22-1-17,-21 10 0,0 10 8,-1 9-8,-10 0-34,11 20-10,-12-11-3,1 11 0,11 9-115,10 0-23,1 0-5,-1-10-814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7:40.71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ADFCC8-ECE8-44BA-8112-B5B9E19933EA}" emma:medium="tactile" emma:mode="ink">
          <msink:context xmlns:msink="http://schemas.microsoft.com/ink/2010/main" type="writingRegion" rotatedBoundingBox="8036,16061 9808,16061 9808,17242 8036,17242"/>
        </emma:interpretation>
      </emma:emma>
    </inkml:annotationXML>
    <inkml:traceGroup>
      <inkml:annotationXML>
        <emma:emma xmlns:emma="http://www.w3.org/2003/04/emma" version="1.0">
          <emma:interpretation id="{0464BE5B-EE98-4BC7-958B-FA2C3C402226}" emma:medium="tactile" emma:mode="ink">
            <msink:context xmlns:msink="http://schemas.microsoft.com/ink/2010/main" type="paragraph" rotatedBoundingBox="8036,16061 9808,16061 9808,17242 8036,17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BA607A-7AB8-4242-9A2B-DB02458784CC}" emma:medium="tactile" emma:mode="ink">
              <msink:context xmlns:msink="http://schemas.microsoft.com/ink/2010/main" type="line" rotatedBoundingBox="8036,16061 9808,16061 9808,17242 8036,17242"/>
            </emma:interpretation>
          </emma:emma>
        </inkml:annotationXML>
        <inkml:traceGroup>
          <inkml:annotationXML>
            <emma:emma xmlns:emma="http://www.w3.org/2003/04/emma" version="1.0">
              <emma:interpretation id="{20BC2742-B3BC-4B1F-BF08-CD3C37B597FF}" emma:medium="tactile" emma:mode="ink">
                <msink:context xmlns:msink="http://schemas.microsoft.com/ink/2010/main" type="inkWord" rotatedBoundingBox="8036,16061 9808,16061 9808,17242 8036,17242"/>
              </emma:interpretation>
              <emma:one-of disjunction-type="recognition" id="oneOf0">
                <emma:interpretation id="interp0" emma:lang="en-AU" emma:confidence="0">
                  <emma:literal>40</emma:literal>
                </emma:interpretation>
                <emma:interpretation id="interp1" emma:lang="en-AU" emma:confidence="0">
                  <emma:literal>4 O</emma:literal>
                </emma:interpretation>
                <emma:interpretation id="interp2" emma:lang="en-AU" emma:confidence="0">
                  <emma:literal>4 0</emma:literal>
                </emma:interpretation>
                <emma:interpretation id="interp3" emma:lang="en-AU" emma:confidence="0">
                  <emma:literal>4 o</emma:literal>
                </emma:interpretation>
                <emma:interpretation id="interp4" emma:lang="en-AU" emma:confidence="0">
                  <emma:literal>tl0</emma:literal>
                </emma:interpretation>
              </emma:one-of>
            </emma:emma>
          </inkml:annotationXML>
          <inkml:trace contextRef="#ctx0" brushRef="#br0">251 0 864,'0'0'76,"0"0"-60,0 0-16,0 0 0,0 0 192,-10 19 35,10-19 7,-11 29 2,0-10-134,11-19-26,-22 29-6,12-10-1,10-19-9,0 19-1,-11 10-1,11 0 0,-11-10-28,0 10-6,11-10 0,0 10-1,-11 0-13,11 9-2,-11-9-8,11 9 12,-10 1-12,10-1 0,-11 0 0,0 1 0,0-1-11,0 1-5,-10-1 0,10-9-1,0 0-3,0 0 0,1-1 0,-1-8 0,11-20 20,0 0-10,0 28 10,0-28-8,0 0 8,0 0-10,0 20 10,0-20-10,11 19 10,-11-19 0,0 0 0,0 0 0,43 0 0,-11 0 12,-10-10-2,10 1-1,1-1 9,-1-9 2,-10 0 0,10-1 0,1 1 0,-1 10 1,0-11 0,-10 1 0,0 0-10,10 9-3,-10 10 0,-1-9 0,1-10-8,-11 9-11,10 0 3,1 1 0,-1 9-155,-21 0-30</inkml:trace>
          <inkml:trace contextRef="#ctx0" brushRef="#br0" timeOffset="215.928">446 134 1695,'0'0'75,"0"0"16,0 0-73,-11 10-18,11-10 0,-22 19 0,1-19 102,21 0 17,-11 19 3,0 10 1,11-10-43,0 10-9,-11-10-2,11 20 0,11-11-42,-11 11-9,11-1-2,0 1 0,0-1-16,10 0 0,-10 10 0,0 0 0,10-9 0,1-1-19,0 10 4,-1-19 1,1 10-76,-1-11-15,1 1-3</inkml:trace>
          <inkml:trace contextRef="#ctx0" brushRef="#br0" timeOffset="554.6728">1170 19 691,'0'0'61,"-11"-10"-49,11 1-12,0 9 0,0 0 224,0 0 43,-22-20 8,22 20 1,0 0-132,0 0-28,-10 20-4,-1-1-2,0 0-66,0 10-12,0 9-4,11 1 0,0-1-28,11 1 8,0 18-8,11-9 0,-12-9 0,23-1 8,-1 10-8,11-10 0,11-9 0,-10 0 0,-12-10 0,0 0 0,12 1 0,-1-11 0,0 1 0,0-10 0,1 0 8,-12-10-8,-10 1 0,-1-11 0,1 1 0,-1 0 0,1-10 0,-11 0-10,-11-19 62,0-9 12,0-1 2,-11-9 1,0 0-16,0 9-3,1-9-1,-1 9 0,-22 1-16,1 9-3,-11-10-1,10 20 0,1-1-27,-1 20-16,-21-10 3,11 20 0,-11 9 1,0 9 0,-11 10 0,1 10 0,10 10-195,-1 9-38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7:41.97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F99BE9-7CBE-4389-B1AD-6EAA8A5B6957}" emma:medium="tactile" emma:mode="ink">
          <msink:context xmlns:msink="http://schemas.microsoft.com/ink/2010/main" type="inkDrawing" rotatedBoundingBox="7770,17650 10764,17295 10775,17391 7782,17745" shapeName="Other"/>
        </emma:interpretation>
      </emma:emma>
    </inkml:annotationXML>
    <inkml:trace contextRef="#ctx0" brushRef="#br0">0 365 1036,'0'0'92,"0"0"-73,0 0-19,0 0 0,0 0 101,0 0 17,0 0 3,0 0 1,0 0 10,0 0 1,0 0 1,32 0 0,0 0-64,12 0-13,-1 0-2,11 0-1,0 0-14,0-10-2,11 10-1,0-9 0,10-1-5,1 0-2,10-9 0,1 10 0,-12-20-13,23 10-2,10-1-1,0 1 0,0-10-14,11 1-8,-1 8 8,1 11-13,0-1 27,0 0 6,0 1 0,-11 9 1,0 0-33,-22 0-8,-10 0 0,0 0-1,-1-10 37,-10 20 7,0-10 1,-11-10 1,0 1-25,-11 9 0,0-10 0,-10 0 0,-1-9 0,1 10-14,-12-1 2,1 0 0,-1 1-58,-21 9-11,0 0-3,0 0-928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7:42.36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191AFE-DF38-44E4-ADB5-CFB330A75159}" emma:medium="tactile" emma:mode="ink">
          <msink:context xmlns:msink="http://schemas.microsoft.com/ink/2010/main" type="inkDrawing" rotatedBoundingBox="10340,17589 10910,18354 10228,18862 9659,18097" hotPoints="10731,18216 10286,18660 9842,18216 10286,17771" semanticType="enclosure" shapeName="Circle"/>
        </emma:interpretation>
      </emma:emma>
    </inkml:annotationXML>
    <inkml:trace contextRef="#ctx0" brushRef="#br0">122 107 1893,'0'0'84,"-11"19"17,-11 0-81,12 1-20,-12-1 0,11 10 0,-10 0 68,21 9 8,-11 10 3,0-10 0,11 10-43,0-9-9,0-1-2,11 1 0,0 9-25,-1-10 0,1 0 0,22 1 0,-12-10 0,12 9 0,-1-9 0,11-10 0,1 10 0,-1-10 0,0 0-11,0-9 11,0 0-18,1-1 2,-1-9 0,0 0 0,0 0 16,-10-9 0,-1-11 0,11 1 0,-10 0 0,-12-10 0,1 10 0,0-19 0,-12-1 48,1 1 12,0-10 4,-11 0 0,0-10 0,0-9 0,-11 9 0,0 1 0,-10 9-14,10-10-2,-21 10-1,10 9 0,-11 1-31,-10 0-5,0 9-2,0 10 0,0 9-9,-11 0 0,0 10 0,0 10 0,0 0-32,10 9-12,12 10-3,-11 9 0,10-19-161,12 20-32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0:39.16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3F3A9E-AC3E-480B-B174-3FA3E350A7D9}" emma:medium="tactile" emma:mode="ink">
          <msink:context xmlns:msink="http://schemas.microsoft.com/ink/2010/main" type="inkDrawing" rotatedBoundingBox="20337,3865 28920,3711 28925,3978 20342,4132" semanticType="underline" shapeName="Other"/>
        </emma:interpretation>
      </emma:emma>
    </inkml:annotationXML>
    <inkml:trace contextRef="#ctx0" brushRef="#br0">0 384 1191,'0'0'52,"0"0"12,0 0-51,0 0-13,0 0 0,22 0 0,-1-9 109,12-1 19,-12 1 4,1-1 1,10 10-29,1-10-7,-1 10-1,1-9 0,-1-10-27,11 9-5,-10 0-2,10 10 0,0-19-15,22 10-3,-11-1-1,11 0 0,-11 10-7,11-19-2,-1 9 0,1-9 0,11 10-15,0-1-3,-12 0-1,12 1 0,-11-1-15,0 1 9,0-1-9,-1 10 8,1-10-8,-11 10 0,0-9 0,11-1 0,0 10 0,0 0 0,10 0 0,1 0 0,10-9 0,-10 9 0,-11 0 0,10-10 0,1 10 0,0 0 0,21 0 0,0 10-11,-10-10 11,10 9 8,-11 1-8,1-1 11,-1-9-11,1 0 0,-12 10 0,12-10 0,-12 0 0,23 0 0,-12-10 0,22 10 0,0 0 0,0-9 0,-11 9 0,1-10 8,10 10-8,0-9 0,0-11 9,0 20-9,-11 0 9,-11 0-9,1-9 12,-1 18-12,1-9 10,-1 0-10,1 0 8,-1 0-8,1 10 0,-1 0 0,-21-1 0,21-9 0,-10 10 9,21-10-9,-21 9 10,10-9-10,1 10 0,-1 0 0,-21-10 0,0 0 0,10 0 0,-10 9 0,0 1 0,-11-1 0,0-9 0,0 10 8,0 0-8,0-1 9,11-9-9,-11 0 0,0 0 0,11 0 0,-11 0 0,0 0 0,0 0 0,11 0 0,10 0 12,-10-9 0,-11 9 0,0-10 0,0 0-12,11 10 0,-11-9 0,0-1 0,11 1 0,-11-11 0,0 20 0,0 0 0,-11 0 0,0-9 0,1 9 0,-1-10 0,0 10 0,0-9 0,-10-1 0,-1 10 0,1-10 0,10 10 0,-11-9 0,-10-1 0,10 1 0,1-1 0,-12 10 0,1 0 0,10-10-8,-10 1-4,-22 9-1,21-10 0,1 10-18,10 0-3,-10 0-1,0 0 0,-22 0-35,21 0-7,1 0-2,-22 0-628,0 0-125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5:34.65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2EFF4A-AE25-46B4-A270-BC0D36DD37D6}" emma:medium="tactile" emma:mode="ink">
          <msink:context xmlns:msink="http://schemas.microsoft.com/ink/2010/main" type="inkDrawing" rotatedBoundingBox="2889,5895 8770,4992 8797,5165 2915,6067" shapeName="Other">
            <msink:destinationLink direction="with" ref="{DABBB1E1-39D3-47AC-9EB1-10854677F334}"/>
          </msink:context>
        </emma:interpretation>
      </emma:emma>
    </inkml:annotationXML>
    <inkml:trace contextRef="#ctx0" brushRef="#br0">0 932 633,'0'0'56,"0"0"-44,0 0-12,0 0 0,0 0 167,32 0 31,0-10 6,1 1 2,-12-1-70,23 0-15,-1 1-2,11-1-1,-11 1-42,11-1-9,-11 0-2,22 1 0,-11-10-9,11 9-3,0-9 0,0 0 0,-1-1-8,12 1-1,0 0-1,-1 9 0,12-19-6,-1 10-1,11-10 0,1 10 0,-1 0-12,11-10-2,0 10-1,11-10 0,0 0-3,0 10-1,-1 0 0,1-10 0,-11 10-5,0 9 0,11-9-1,0 0 0,0 9 1,0-9 0,-11 10 0,11-1 0,10-9-12,1 9 10,-11 0-10,10 1 10,-10 9-1,0-19 0,0 9 0,0-9 0,0 9-9,-11-9 0,11 0 9,-11 9-9,-11-9 0,0 9 0,0 1 0,11-1 0,-10 1 0,-1 9 8,-11-10-8,1 0 0,-12 1 0,1 9 0,-11-10 0,-11 1 0,0 9-20,-11-10-1,-10 0-1,10 1 0,-22 9-200,-10-10-40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0:59.09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75C452-A5A8-4AA5-A3DC-953C896AB68C}" emma:medium="tactile" emma:mode="ink">
          <msink:context xmlns:msink="http://schemas.microsoft.com/ink/2010/main" type="writingRegion" rotatedBoundingBox="25157,2430 28174,2403 28185,3602 25168,3629"/>
        </emma:interpretation>
      </emma:emma>
    </inkml:annotationXML>
    <inkml:traceGroup>
      <inkml:annotationXML>
        <emma:emma xmlns:emma="http://www.w3.org/2003/04/emma" version="1.0">
          <emma:interpretation id="{561103DE-68CA-4C25-AA85-2490B635804C}" emma:medium="tactile" emma:mode="ink">
            <msink:context xmlns:msink="http://schemas.microsoft.com/ink/2010/main" type="paragraph" rotatedBoundingBox="25157,2430 28174,2403 28185,3602 25168,3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C0BA38-4AAC-40EF-9E2A-6A1974077463}" emma:medium="tactile" emma:mode="ink">
              <msink:context xmlns:msink="http://schemas.microsoft.com/ink/2010/main" type="line" rotatedBoundingBox="25157,2430 28174,2403 28185,3602 25168,3629"/>
            </emma:interpretation>
          </emma:emma>
        </inkml:annotationXML>
        <inkml:traceGroup>
          <inkml:annotationXML>
            <emma:emma xmlns:emma="http://www.w3.org/2003/04/emma" version="1.0">
              <emma:interpretation id="{6BCDD53F-6E69-4373-88BF-A3661A5F7513}" emma:medium="tactile" emma:mode="ink">
                <msink:context xmlns:msink="http://schemas.microsoft.com/ink/2010/main" type="inkWord" rotatedBoundingBox="26534,2418 28174,2403 28185,3602 26544,3617"/>
              </emma:interpretation>
              <emma:one-of disjunction-type="recognition" id="oneOf0">
                <emma:interpretation id="interp0" emma:lang="en-AU" emma:confidence="0">
                  <emma:literal>833</emma:literal>
                </emma:interpretation>
                <emma:interpretation id="interp1" emma:lang="en-AU" emma:confidence="0">
                  <emma:literal>83 3</emma:literal>
                </emma:interpretation>
                <emma:interpretation id="interp2" emma:lang="en-AU" emma:confidence="0">
                  <emma:literal>9 33</emma:literal>
                </emma:interpretation>
                <emma:interpretation id="interp3" emma:lang="en-AU" emma:confidence="0">
                  <emma:literal>9 333</emma:literal>
                </emma:interpretation>
                <emma:interpretation id="interp4" emma:lang="en-AU" emma:confidence="0">
                  <emma:literal>9 3</emma:literal>
                </emma:interpretation>
              </emma:one-of>
            </emma:emma>
          </inkml:annotationXML>
          <inkml:trace contextRef="#ctx0" brushRef="#br0">8758-1873 633,'0'0'56,"0"0"-44,0 0-12,0 0 0,0 0 194,0 0 37,0 0 7,0 0 2,0 0-88,0 0-16,0 0-4,0 0-1,0 0-40,0 0-8,0 0-2,0 0 0,0 0-14,0 0-3,22 0-1,-1 0 0,12 10-15,-12-1-2,1-9-1,0 10 0,-1-1-13,1 1-2,10 9-1,-10-9 0,10 9-9,-10 0-3,-1 0 0,1 1 0,0-11-6,-11 10-2,-1 10 0,1-10 0,-11-19-9,0 0 0,0 20 9,0 8-9,0-8 0,0-20 9,0 28-9,0-28 0,-21 20 0,10 8 0,-11 1 0,11 0-9,11-29-12,-11 19-3,11-19 0,0 0 0,0 0 4,-10 19 1,10-19 0,0 0 0,0 0 4,0 0 1,0 0 0,0 0 0,0 0 5,0 0 1,0 20 0,10 9 0,1-20 8,0 10 0,11 1 0,-1-1-8,-10-10 8,11 11 11,-1-1-3,-10 10 0,11-10 10,-11 10 2,10-10 0,-10 10 0,0-10-8,-11 10-2,0-29 0,0 0 0,0 0 5,11 19 1,-11 10 0,0-1 0,-11-8 0,0 8 1,11-8 0,-11-1 0,-10 0 2,10 0 0,-22-9 0,12 9 0,-12-9-3,12 9 0,-12-9 0,-10-1 0,11 1-16,-12-10 10,12-10-10,-11 10 8,-11 0-8,21 0 0,-10 0 0,11-9-11,10-11-18,1 1-4,10 0-1,0 0 0,22 0-123,10-10-25,-10 9-5</inkml:trace>
          <inkml:trace contextRef="#ctx0" brushRef="#br0" timeOffset="9582.0582">9741-1691 864,'0'0'38,"0"0"8,0 0-37,0 0-9,0 0 0,0 0 0,11-19 284,-11 19 56,0-19 10,0 0 2,0 19-190,11-19-38,11-10-8,-1 10-2,-10 9-39,11-19-8,-1 10-2,12 0 0,-1-1-24,0 11-5,1-1 0,-1-9-1,11 9-19,-10 1-3,10-1-1,-10 10 0,10-9-12,-11 9 0,-10 0 0,-22 0 0,0 0-9,0 0 9,0 0-13,0 0 5,21 28-8,-21 11-2,-10-10 0,-12 0 0,0 9-13,1-9-2,-12 0-1,1-1 0,0 1 4,21-10 1,-11 10 0,0-10 0,12-9 12,-1 9 2,11-19 1,0 0 0,0 0 14,0 0 0,0 0-10,0 0 10,0 0 0,0 0 0,0 0 0,0 0 0,0 0 9,0 0 0,11 19 0,-11-19 0,21 29 19,1-10 3,0 10 1,-22-29 0,0 0-7,21 19-1,1 10 0,-1-10 0,-21-19 4,11 29 0,0 0 0,0 0 0,-11 0-3,0-29 0,-11 19 0,0 10 0,0 0 6,-10-1 1,-1 11 0,-10-10 0,-1-10-13,12 0-3,-12-9 0,1 9 0,-1 0-4,-21-9-2,22-1 0,-11-9 0,21 0-10,-10 10 12,10-20-12,-10 10 12,10-9-12,1-11-12,-12 1 2,22 10 1,-10-1-44,10-9-9,0-10-2,0 0-844,11 0-168</inkml:trace>
          <inkml:trace contextRef="#ctx0" brushRef="#br0" timeOffset="-5100.031">7678-1681 748,'0'0'67,"0"0"-54,0 0-13,0 0 0,0-19 207,0 19 38,0-19 8,0 9 2,-22-9-86,22 9-17,0-9-3,0 0-1,0 19-44,0 0-10,-11-19-2,11 19 0,0 0-32,0 0-8,-21-10 0,21 10-1,0 0-24,-11-19-5,0 0-1,-11 9 0,22 10-21,-21 0 0,-1 10 0,11 9 0,-21-19 0,10 19-8,-10-9 0,10 9 0,-10 0-10,10 10-2,1-10 0,10 0 0,-11 0 0,12 10 0,-1-10 0,0 1 0,11-1 1,0-19 0,0 19 0,0-19 0,0 29 19,0-29-12,11 19 12,10 0-10,-21-19 10,22 19 0,0 10 0,10-19-8,-10-1 8,10 1 0,0 9 0,1-9 0,-12-1 0,1 1 8,21 0-8,-10-10 11,-1 9-3,-10 1-8,10 0 12,-10-10-4,-1 9 4,-10 1 1,-11-10 0,0 0 0,0 0-5,11 29-8,-11-29 11,-11 19-11,0 10 9,-10-10-9,10 10 0,-21-1 9,-1-8-9,11 8-17,-10 11 4,10-10 1,-10-20 1,10 1 1,1-10 0,21 0 0,-22 0 10,1 0 0,-1-10 0,11 1 0,0-11 12,1 1-3,-1 0 0,11-10 0,0 0 1,11-9 0,-1 0 0,1 9 0,11-10-1,-11 1 0,-1-1 0,12 11 0,0-11-9,-1 1 0,12-1 0,-12 11 8,12-11-26,-1 10-6,1 1 0,10-1-757,-11 0-151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0:47.42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99968A-9CF9-4EE9-A16D-8357CFAEE085}" emma:medium="tactile" emma:mode="ink">
          <msink:context xmlns:msink="http://schemas.microsoft.com/ink/2010/main" type="inkDrawing" rotatedBoundingBox="19899,7532 27015,6902 27029,7050 19912,7679" semanticType="underline" shapeName="Other">
            <msink:sourceLink direction="with" ref="{B08A4703-935B-4D00-9255-FE62845BD064}"/>
            <msink:sourceLink direction="with" ref="{B13D90E0-D6B2-4AC6-876B-59F2E2733373}"/>
          </msink:context>
        </emma:interpretation>
      </emma:emma>
    </inkml:annotationXML>
    <inkml:trace contextRef="#ctx0" brushRef="#br0">0 614 345,'0'0'31,"0"0"-31,0 0 0,0 0 0,0 0 354,0 0 65,0 0 13,0 0 2,0 0-238,0 0-48,0 0-10,22 29-2,10-19-40,-10 9-8,10-10-1,1 1-1,-12-10-23,22 10-5,1-10-1,10 0 0,0 0-19,0 0-4,21-10-1,1 10 0,21-10-13,11-9-4,0 10 0,22-1 0,10-9-8,12 0-8,-1-1 9,11 11-9,-22-20 0,1 10 8,10 0-8,11-1 0,0 1 0,-10 0 0,-1 9 0,0-9 0,11 9 0,-21 1 0,-1-10 0,11 9 0,-21 0 0,10 1 0,-10-10 0,21-1 0,-10 11 0,-1-10 0,1-1 0,10 1 0,0 10 12,-10-11-4,10 20-8,-11-19 12,-10 10-12,0-1 8,10 0-8,12 1 0,-23-1 8,1 1-8,-22 9 0,11 0 0,0 0 10,-22 0-10,0 0 10,-11 0-10,1 9 0,-11-9 0,-22 0-13,10 0 4,-10 0-8,0-9-2,-21-1 0,10 0 0,-21-9-15,10 10-3,-10-11-1,-11 11 0,-1-10-32,-10 19-6,0-29-2,-10 10-1153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0:55.89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0201C8-9FCE-4312-848E-22361D2F4008}" emma:medium="tactile" emma:mode="ink">
          <msink:context xmlns:msink="http://schemas.microsoft.com/ink/2010/main" type="inkDrawing" rotatedBoundingBox="22149,11397 27353,10538 27389,10754 22185,11613" semanticType="underline" shapeName="Other">
            <msink:sourceLink direction="with" ref="{A4AC3C9A-90EA-4CF9-B90F-71EE03A7B455}"/>
          </msink:context>
        </emma:interpretation>
      </emma:emma>
    </inkml:annotationXML>
    <inkml:trace contextRef="#ctx0" brushRef="#br0">0 1037 1688,'0'0'75,"0"0"15,0 0-72,0 0-18,22-9 0,10-1 0,0-9 105,1 9 18,10-9 3,0 10 1,0-1-34,11 10-6,11-10-2,0 1 0,-11-10-11,11-1-2,11 1-1,10 0 0,11 0-49,-10-10-10,21 0-1,-11 10-1,0 0-10,0-10 12,1 0-12,21 0 12,-11 20-12,-11-11 0,11 1 0,0 0 8,-11 0-8,0 0 8,1 9-8,-1 0 8,11 1-8,-22-1-9,12 1 9,-12 9-13,-10-10 13,10 10-11,-10 0 11,-1 0-10,-21 0 2,22 0 0,-11-10 0,10 10 0,-10 0 8,11-9 0,0-1-9,-1 10 9,22-9 0,-21 9 0,-22-20 0,11 20 0,0-9 0,10-1 0,-10 1 0,11-11 8,-11 11-8,-1-10 0,1-1 0,-11 11-11,0-1 11,0-19 0,0 10 0,-10 0 0,-1 9 0,0-9 0,11 0 0,-11 9 0,-10 1 0,-1-1 0,1-9 0,10 0 0,-11 9 0,-10-9 0,10 9 0,1-9 0,-1 0 0,-10 9-13,-1-9 5,1 9 8,-22 10-35,21-9 1,-10-1 0,-11 10 0,0 0-142,0 0-28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0:56.41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E05DC6-FCDF-4893-98AA-46FCFE778A85}" emma:medium="tactile" emma:mode="ink">
          <msink:context xmlns:msink="http://schemas.microsoft.com/ink/2010/main" type="writingRegion" rotatedBoundingBox="25149,11474 27066,11507 27027,13742 25110,13708"/>
        </emma:interpretation>
      </emma:emma>
    </inkml:annotationXML>
    <inkml:traceGroup>
      <inkml:annotationXML>
        <emma:emma xmlns:emma="http://www.w3.org/2003/04/emma" version="1.0">
          <emma:interpretation id="{5D6A14AA-FD7F-4D81-BB25-471329816BE4}" emma:medium="tactile" emma:mode="ink">
            <msink:context xmlns:msink="http://schemas.microsoft.com/ink/2010/main" type="paragraph" rotatedBoundingBox="25149,11474 26958,11505 26942,12402 25134,12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2150B4-55F8-41D1-85E1-34DE5B2843EF}" emma:medium="tactile" emma:mode="ink">
              <msink:context xmlns:msink="http://schemas.microsoft.com/ink/2010/main" type="line" rotatedBoundingBox="25149,11474 26958,11505 26942,12402 25134,12371"/>
            </emma:interpretation>
          </emma:emma>
        </inkml:annotationXML>
        <inkml:traceGroup>
          <inkml:annotationXML>
            <emma:emma xmlns:emma="http://www.w3.org/2003/04/emma" version="1.0">
              <emma:interpretation id="{D7189DA2-853C-4EC7-8D12-B7F84F35837F}" emma:medium="tactile" emma:mode="ink">
                <msink:context xmlns:msink="http://schemas.microsoft.com/ink/2010/main" type="inkWord" rotatedBoundingBox="25149,11474 26958,11505 26942,12402 25134,12371"/>
              </emma:interpretation>
              <emma:one-of disjunction-type="recognition" id="oneOf0">
                <emma:interpretation id="interp0" emma:lang="en-AU" emma:confidence="0">
                  <emma:literal>40</emma:literal>
                </emma:interpretation>
                <emma:interpretation id="interp1" emma:lang="en-AU" emma:confidence="0">
                  <emma:literal>4 O</emma:literal>
                </emma:interpretation>
                <emma:interpretation id="interp2" emma:lang="en-AU" emma:confidence="0">
                  <emma:literal>4 8</emma:literal>
                </emma:interpretation>
                <emma:interpretation id="interp3" emma:lang="en-AU" emma:confidence="0">
                  <emma:literal>4 9</emma:literal>
                </emma:interpretation>
                <emma:interpretation id="interp4" emma:lang="en-AU" emma:confidence="0">
                  <emma:literal>4 o</emma:literal>
                </emma:interpretation>
              </emma:one-of>
            </emma:emma>
          </inkml:annotationXML>
          <inkml:trace contextRef="#ctx0" brushRef="#br0">346 28 2073,'-22'10'92,"22"-1"19,0-18-89,-10 9-22,10-10 0,0 1 0,-11 9 124,0-10 20,11 0 4,-11 10 0,11 0-60,0 0-13,0 0-3,0 0 0,0 0-4,0 0 0,-11 20-1,11-20 0,-10 38-77,-1-9-15,-11-10-3,11 10-1,1 0 11,-12 9 2,11-19 1,0 20 0,-10-1-55,10 1-11,-11-11-3,12 11 0,-12-10 25,11-1 5,0 1 1,1 0 0,-1 0-3,0 0-1,0-10 0,0 0 0,11-19 20,0 0 4,0 0 1,0 0 0,0 0 22,0 0 10,0 0-8,0 0 8,0 0 24,0 0 9,33 0 3,-12-10 0,1 10 12,0-19 2,-1 10 1,12-1 0,-1 0-1,-10-9 0,10 10 0,0-11 0,-10 1-33,0 0-6,10 0-2,0 9 0,1-9 29,-11 9 6,10-9 0,-10 10 1,-1-1-35,1 10-10,-1 0 0,-21 0 0,22 0-15,-22 0-7,32-10-2,-32 10 0,0 0-95,11 10-19,-11-10-4,0 0-928</inkml:trace>
          <inkml:trace contextRef="#ctx0" brushRef="#br0" timeOffset="232.2134">649 86 1958,'0'0'43,"0"0"9,-11 19 1,0 0 3,11-9-45,0-10-11,-11 19 0,11-19 0,0 0 138,-11 19 26,1 10 4,-1-10 2,11 10-118,0-10-24,0 10-5,-11 0-1,11 9 25,-11-9 5,11 10 0,-11-1 1,11 0-36,0 1-7,0-1-2,0 10 0,0-9-8,0-1-11,0 1 3,11-11 0,0 11-44,0-10-8,0-1-1,-1 1-743,-10-29-149</inkml:trace>
          <inkml:trace contextRef="#ctx0" brushRef="#br0" timeOffset="695.2806">1373 470 864,'0'0'76,"0"19"-60,0-19-16,0 10 0,0-10 261,0 9 50,0 11 9,0-1 3,0 0-182,-11-9-36,11 9-7,0 0-2,0-19-43,0 29-9,11-10-1,-1 0-1,1 1-17,0-1-3,-11-19-1,11 29 0,10-20-9,-21-9-3,0 0 0,11 10 0,-11-10-9,22 9 10,-22-9-10,21 0 10,1-9-10,0-1 0,-12 1 0,23-20 0,-12 10 25,1-10 3,0 0 1,-12-10 0,12 11 0,0-11 0,-1 1 0,1-1 0,-1-9 4,1 20 1,-11-11 0,0 1 0,-1-1 2,-10 1 0,0 9 0,0 0 0,0 0-13,0 1-3,0 8 0,0 20 0,-21-28-12,10 18-8,-11-9 8,-10 19-8,0-10-16,-1 20-8,1-10-2,-11 19 0,-1 10-42,1-10-8,0 10-1,11-10-1,-1 0-148,1 10-30,-12 0-5</inkml:trace>
        </inkml:traceGroup>
      </inkml:traceGroup>
    </inkml:traceGroup>
    <inkml:traceGroup>
      <inkml:annotationXML>
        <emma:emma xmlns:emma="http://www.w3.org/2003/04/emma" version="1.0">
          <emma:interpretation id="{CC4C7630-408F-4455-BA03-D2FA803B049F}" emma:medium="tactile" emma:mode="ink">
            <msink:context xmlns:msink="http://schemas.microsoft.com/ink/2010/main" type="paragraph" rotatedBoundingBox="25444,12585 27159,12910 26956,13979 25241,13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3B4BC8-B4F9-418E-83A6-8EAD9ED1D07B}" emma:medium="tactile" emma:mode="ink">
              <msink:context xmlns:msink="http://schemas.microsoft.com/ink/2010/main" type="line" rotatedBoundingBox="25444,12585 27159,12910 26956,13979 25241,13654">
                <msink:destinationLink direction="with" ref="{55B4D887-92B1-41DD-B428-392C4042053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4A0F95C-4B5E-438A-B283-AB3327A3584B}" emma:medium="tactile" emma:mode="ink">
                <msink:context xmlns:msink="http://schemas.microsoft.com/ink/2010/main" type="inkWord" rotatedBoundingBox="25444,12585 27159,12910 26956,13979 25241,13654"/>
              </emma:interpretation>
              <emma:one-of disjunction-type="recognition" id="oneOf1">
                <emma:interpretation id="interp5" emma:lang="en-AU" emma:confidence="0">
                  <emma:literal>36</emma:literal>
                </emma:interpretation>
                <emma:interpretation id="interp6" emma:lang="en-AU" emma:confidence="0">
                  <emma:literal>3 6</emma:literal>
                </emma:interpretation>
                <emma:interpretation id="interp7" emma:lang="en-AU" emma:confidence="0">
                  <emma:literal>3 7</emma:literal>
                </emma:interpretation>
                <emma:interpretation id="interp8" emma:lang="en-AU" emma:confidence="0">
                  <emma:literal>} 6</emma:literal>
                </emma:interpretation>
                <emma:interpretation id="interp9" emma:lang="en-AU" emma:confidence="0">
                  <emma:literal>3 6</emma:literal>
                </emma:interpretation>
              </emma:one-of>
            </emma:emma>
          </inkml:annotationXML>
          <inkml:trace contextRef="#ctx0" brushRef="#br0" timeOffset="3581.4383">260 1488 1692,'0'0'75,"0"0"15,-11-10-72,11 1-18,0-10 0,0-10 0,11 19 139,-11-9 24,10 0 5,-10 9 0,-10-9-56,20 0-12,1 9-3,0 1 0,-11 9-33,22-20-8,10 11 0,-10 9-1,10-10-25,-10 10-5,10 0-1,-21 0 0,21 19-11,-10 1-2,0-11-1,-1 1 0,1 9-10,-11 0 0,10-9 0,-10 19 0,0-1 0,-11 1 0,11-10 0,-11 10 0,0-29-31,-22 29-8,11 9-1,0 1-1,-10-10-10,-1 9-1,1 1-1,10-11 0,-11-8-17,11 8-3,1-8-1,10-20 0,0 0 21,-11 19 4,11-19 1,0 0 0,0 0 28,0 0 5,-11 19 2,11-19 0,0 0 22,0 0 5,11 19 1,-11-19 0,21 10-15,1 9 0,0 0 0,10-9 0,-10 9 36,-1-9 13,1-1 3,-1 1 1,1 9-33,-22-19-8,0 0 0,22 19-1,-22-19 16,10 19 3,-10-19 1,0 29 0,-10 0 1,10 0 0,-11-10 0,0 0 0,0 1-8,0-11 0,-10 10-1,-1-9 0,-10 0-15,10-1-8,1-9 10,-1 0-10,0 0 0,1 0 0,-1 0 0,1 0 0,21 0-18,-22-9-10,0-1-1,22 10-1,0 0-50,-11-19-9,11 19-3,0 0-634,11-19-127</inkml:trace>
          <inkml:trace contextRef="#ctx0" brushRef="#br0" timeOffset="3926.3463">1815 1392 1094,'0'0'97,"0"0"-77,0 0-20,0 0 0,0 0 227,-21 0 41,10 10 9,-11-1 2,22-9-137,-10 10-27,10-10-6,-22 9-1,11 11-52,0-1-12,-10 0-1,10 0-1,11 0-21,-11 10-4,0 0-1,11 9 0,-10 1-16,10 9 0,-11 0 0,11 10 0,0-1 0,11-9 0,-11 0 0,0 0 0,10-9-16,12-1 2,-11-9 1,0 9 0,-1-18 0,1-1 0,-11-19 0,33 19 0,-33-19 13,21 0-9,-21 0 9,33-10-8,-12 1 18,1-10 4,0-1 1,-12 1 0,1-10 17,-11 0 4,0 1 1,0-1 0,0 0-3,0 0-1,-21 0 0,-1 10 0,0 10-33,-10-1 0,-1 10 0,1 0 0,-11 10-143,0 18-29,-1-8-5,1 18-923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0:54.87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AC3C9A-90EA-4CF9-B90F-71EE03A7B455}" emma:medium="tactile" emma:mode="ink">
          <msink:context xmlns:msink="http://schemas.microsoft.com/ink/2010/main" type="writingRegion" rotatedBoundingBox="23594,8963 25442,8963 25442,10164 23594,10164">
            <msink:destinationLink direction="with" ref="{D30201C8-9FCE-4312-848E-22361D2F4008}"/>
            <msink:destinationLink direction="with" ref="{B296DD3B-2442-474E-AE54-A444766BBA05}"/>
          </msink:context>
        </emma:interpretation>
      </emma:emma>
    </inkml:annotationXML>
    <inkml:traceGroup>
      <inkml:annotationXML>
        <emma:emma xmlns:emma="http://www.w3.org/2003/04/emma" version="1.0">
          <emma:interpretation id="{FACB6065-6CF7-4CF0-9FB3-A8ECE3EB87D7}" emma:medium="tactile" emma:mode="ink">
            <msink:context xmlns:msink="http://schemas.microsoft.com/ink/2010/main" type="paragraph" rotatedBoundingBox="23594,8963 25442,8963 25442,10164 23594,10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81FF73-F328-400C-A3A8-51FB1C131FC2}" emma:medium="tactile" emma:mode="ink">
              <msink:context xmlns:msink="http://schemas.microsoft.com/ink/2010/main" type="line" rotatedBoundingBox="23594,8963 25442,8963 25442,10164 23594,10164"/>
            </emma:interpretation>
          </emma:emma>
        </inkml:annotationXML>
        <inkml:traceGroup>
          <inkml:annotationXML>
            <emma:emma xmlns:emma="http://www.w3.org/2003/04/emma" version="1.0">
              <emma:interpretation id="{44D9728A-B109-4850-9D7D-685018E934C2}" emma:medium="tactile" emma:mode="ink">
                <msink:context xmlns:msink="http://schemas.microsoft.com/ink/2010/main" type="inkWord" rotatedBoundingBox="23594,8963 25442,8963 25442,10164 23594,10164"/>
              </emma:interpretation>
              <emma:one-of disjunction-type="recognition" id="oneOf0">
                <emma:interpretation id="interp0" emma:lang="en-AU" emma:confidence="0">
                  <emma:literal>96</emma:literal>
                </emma:interpretation>
                <emma:interpretation id="interp1" emma:lang="en-AU" emma:confidence="0">
                  <emma:literal>9 6</emma:literal>
                </emma:interpretation>
                <emma:interpretation id="interp2" emma:lang="en-AU" emma:confidence="0">
                  <emma:literal>9 b</emma:literal>
                </emma:interpretation>
                <emma:interpretation id="interp3" emma:lang="en-AU" emma:confidence="0">
                  <emma:literal>q 6</emma:literal>
                </emma:interpretation>
                <emma:interpretation id="interp4" emma:lang="en-AU" emma:confidence="0">
                  <emma:literal>q b</emma:literal>
                </emma:interpretation>
              </emma:one-of>
            </emma:emma>
          </inkml:annotationXML>
          <inkml:trace contextRef="#ctx0" brushRef="#br0">6176 4850 1951,'-11'0'43,"0"-10"9,-10 0 1,10 1 2,-11-1-44,11 1-11,-10-1 0,10 0 0,-11-9 121,1 10 23,-1-1 4,11-9 0,-10 0-66,10 9-14,-11 0-2,12 1-1,-12-10-25,11-1-6,0 20-1,-10-9 0,21 9-22,-22 0-11,1 9 10,21-9-10,-11 10 0,-11 9 0,11 0 0,-10 10 0,10-10-13,11 10 1,-11 10 0,0-11 0,11 1-6,0 10-1,11-10 0,0-1 0,0 1 3,0-10 0,-1 10 0,1-19 0,11 9 4,-11-19 0,10 19 1,1-9 0,-1-10 11,1 0-8,0-10 8,-12-9-8,12 9 8,0-18 0,-1 8 0,12-8 0,-23-1 8,23 0-8,-22 0 10,21 0-10,-10 0 16,-12 1-2,1-1-1,11 0 0,-11 10-1,-11 19-1,0 0 0,0 0 0,0 0-3,0 0-8,0 0 12,0 0-4,0 0-8,0 0 10,-11 29-10,11-1 10,-22 11-10,22-1 0,-11 1 0,1 9 0,10 0 0,-11 0-9,0 0 9,0 0 0,11 0-25,-11 0 1,1 0 1,10 9 0,0 1-11,0-10-2,0 0-1,0 10 0,0-10-50,0 9-9,10-18-3,1-1-596,-11 1-119</inkml:trace>
          <inkml:trace contextRef="#ctx0" brushRef="#br0" timeOffset="378.0658">7505 4571 1836,'0'0'81,"0"0"17,0 0-78,0 0-20,0 0 0,-11 19 0,0 1 126,0 8 22,1-8 4,-1-1 0,0 10-72,0-1-14,0 1-3,1 10-1,-1-11-30,0 21-7,0-1-1,0 9 0,1 1-15,-1-1-9,-11 11 10,11-11-10,11 10 0,-10-9 0,10-10 0,0 10 0,0-10 0,10-10 0,-10 1 0,11-11-10,0 1 10,0-10 0,0 10 0,-1-10-8,-10-19 8,0 0 0,0 0 0,33-9 0,-12-10 0,1-1 0,10-8 12,-10-11-4,-11 10 5,10 1 2,-10-1 0,0-10 0,0 11 9,-11-1 1,0 0 1,0 10 0,-11-10-13,11 10-2,-11-10-1,-10 19 0,-1-9-26,0 19-4,1 10-2,-12-1 0,1 20-176,-11 0-35,-11 9-7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0:48.65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08A4703-935B-4D00-9255-FE62845BD064}" emma:medium="tactile" emma:mode="ink">
          <msink:context xmlns:msink="http://schemas.microsoft.com/ink/2010/main" type="inkDrawing" rotatedBoundingBox="24815,8214 25271,7285 25700,7495 25244,8424" hotPoints="25661,7868 25258,8271 24855,7868 25258,7465" semanticType="enclosure" shapeName="Circle">
            <msink:destinationLink direction="with" ref="{E399968A-9CF9-4EE9-A16D-8357CFAEE085}"/>
          </msink:context>
        </emma:interpretation>
      </emma:emma>
    </inkml:annotationXML>
    <inkml:trace contextRef="#ctx0" brushRef="#br0">7310 3323 633,'0'0'56,"0"0"-44,0 0-12,0 0 0,0 0 360,-21 0 71,-1 0 13,1 0 4,10 0-266,-11 9-53,11-9-10,-10 19-3,10 1-67,-11-1-13,11 10-4,-10 0 0,10 9-20,0 0-4,-10 10 0,21 0-8,-11 0 0,11-9 0,0-1 0,0 1 0,11-11 0,10 11 0,-10-10 0,11-10-9,-1 10 9,1-20 0,10 1 0,-10 0-8,0-10 8,10-10 0,0-9 0,1 9 0,-12-19 9,12 0 4,10 1 1,-21-20 0,10 9 7,0-9 2,-10-9 0,0-1 0,-1 0 7,1 10 2,-11 0 0,10 0 0,1 0-7,-11 0-1,0 0 0,-11 10 0,0-1-14,0 1-10,-22 9 12,11 0-12,-11 1 0,1 8-17,-1 1 1,-10 0 1,-1 9-55,1 1-11,0 9-3,-1 0-778,1 0-156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0:47.88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96DD3B-2442-474E-AE54-A444766BBA05}" emma:medium="tactile" emma:mode="ink">
          <msink:context xmlns:msink="http://schemas.microsoft.com/ink/2010/main" type="inkDrawing" rotatedBoundingBox="21522,8654 21660,7735 21819,7759 21681,8678" semanticType="verticalRange" shapeName="Other">
            <msink:sourceLink direction="with" ref="{A4AC3C9A-90EA-4CF9-B90F-71EE03A7B455}"/>
          </msink:context>
        </emma:interpretation>
      </emma:emma>
    </inkml:annotationXML>
    <inkml:trace contextRef="#ctx0" brushRef="#br0">3896 3361 1994,'0'0'88,"0"0"19,0 0-86,0 0-21,0 0 0,-11 10 0,-10 9 90,10 0 14,0-9 2,0 19 1,1-1-47,-12 1-8,11 10-3,0-1 0,-10 20-34,10-1-7,-11 1-8,11-1 11,1 11-11,-1-11 0,0 1-12,11 0 12,0-10-37,11 0 0,0-10 0,-1-9 0,1 0-98,22-10-19,-12 0-4,1-19-760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0:48.26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3D90E0-D6B2-4AC6-876B-59F2E2733373}" emma:medium="tactile" emma:mode="ink">
          <msink:context xmlns:msink="http://schemas.microsoft.com/ink/2010/main" type="inkDrawing" rotatedBoundingBox="23198,8312 23375,7575 23837,7686 23661,8422" hotPoints="23410,7684 23583,7588 23815,7853 23663,8192 23432,8368 23290,8146" semanticType="enclosure" shapeName="Hexagon">
            <msink:destinationLink direction="with" ref="{E399968A-9CF9-4EE9-A16D-8357CFAEE085}"/>
          </msink:context>
        </emma:interpretation>
      </emma:emma>
    </inkml:annotationXML>
    <inkml:trace contextRef="#ctx0" brushRef="#br0">5549 3294 1695,'0'0'75,"0"0"16,0 0-73,0 0-18,0 0 0,0 0 0,-11 19 99,1 10 16,-1-10 3,0 10 1,0 0-42,0 0-8,1 9-1,-12-9-1,22 0-33,-11 19-6,0-20-2,11 20 0,-10-9-26,10-10 0,0 9 0,10-9 0,1 0 0,0 9 0,0-9 0,0-10 0,-1 0-9,12 1 9,0-11 0,-1 1 0,12-10 0,-23 0 0,12-19 0,0 9 0,10-9 0,-10-10 0,-1 0 0,12 0 0,-12 0 22,1-9-2,0 0 0,-1-10 0,1 9 8,-11 10 2,10-9 0,-10 0 0,-11-1-1,11 10 0,-11 1 0,-11-1 0,11 0-9,-11 0-3,-10 10 0,10 0 0,0 9-8,-11-9-1,1 0-8,-1-1 12,-10 11-12,-1-1-16,12 10 3,-23-9 1,12 18-46,0 1-9,-12-1-1,23 11-1,-12 8-147,23-8-28,-12 8-7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1:00.78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B4D887-92B1-41DD-B428-392C4042053D}" emma:medium="tactile" emma:mode="ink">
          <msink:context xmlns:msink="http://schemas.microsoft.com/ink/2010/main" type="inkDrawing" rotatedBoundingBox="25405,14189 28942,13899 28960,14110 25422,14400" semanticType="underline" shapeName="Other">
            <msink:sourceLink direction="with" ref="{D23B4BC8-B4F9-418E-83A6-8EAD9ED1D07B}"/>
          </msink:context>
        </emma:interpretation>
      </emma:emma>
    </inkml:annotationXML>
    <inkml:trace contextRef="#ctx0" brushRef="#br0">6 288 806,'0'0'72,"0"0"-58,0 0-14,0 0 0,0 0 245,0 0 47,-11 29 8,11-29 3,0 0-127,0 0-24,0 0-6,0 19-1,0-19-41,11 19-9,0 0-2,11 0 0,-1-9-46,12 0-10,-1-10-1,22 9-1,0-9 29,11 0 5,11 0 2,-1-9 0,1 9-39,10 0-7,1-10-1,21 0-1,0 1-11,11 9-1,-11-10-1,0 1 0,0-1-10,-11 0 0,11 1 0,0-1 0,0 1 0,11-1 0,-11 0 0,0 10 0,11 0 0,-22 0 0,0-9-10,11-1 10,-10 10-11,-12 0 11,-10-9-12,-1-1 12,-10 0 0,0 1 0,-11-10 0,0 9 0,0 0-8,-11-9 8,1 9 0,-1-9 0,-11 0-14,11 0 4,-10 0 1,-1-1 0,-10 1-15,-1 10-2,1-11-1,0 1 0,-11 10-39,-11 9-8,0 0-2,0 0-790,0 0-158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1:01.17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2738DD-7A29-4C90-AA74-9088F18C670C}" emma:medium="tactile" emma:mode="ink">
          <msink:context xmlns:msink="http://schemas.microsoft.com/ink/2010/main" type="writingRegion" rotatedBoundingBox="27192,14572 28748,14572 28748,15427 27192,15427"/>
        </emma:interpretation>
      </emma:emma>
    </inkml:annotationXML>
    <inkml:traceGroup>
      <inkml:annotationXML>
        <emma:emma xmlns:emma="http://www.w3.org/2003/04/emma" version="1.0">
          <emma:interpretation id="{7B567AE4-FEE0-42B3-B38F-F7E775184501}" emma:medium="tactile" emma:mode="ink">
            <msink:context xmlns:msink="http://schemas.microsoft.com/ink/2010/main" type="paragraph" rotatedBoundingBox="27192,14572 28748,14572 28748,15427 27192,15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5943CF-6555-4693-A0E2-A3E06ED1568E}" emma:medium="tactile" emma:mode="ink">
              <msink:context xmlns:msink="http://schemas.microsoft.com/ink/2010/main" type="line" rotatedBoundingBox="27192,14572 28748,14572 28748,15427 27192,15427"/>
            </emma:interpretation>
          </emma:emma>
        </inkml:annotationXML>
        <inkml:traceGroup>
          <inkml:annotationXML>
            <emma:emma xmlns:emma="http://www.w3.org/2003/04/emma" version="1.0">
              <emma:interpretation id="{F09672A8-F2D7-4DE3-A413-81254876A668}" emma:medium="tactile" emma:mode="ink">
                <msink:context xmlns:msink="http://schemas.microsoft.com/ink/2010/main" type="inkWord" rotatedBoundingBox="27192,14572 28748,14572 28748,15427 27192,15427">
                  <msink:destinationLink direction="with" ref="{56A72040-B342-442E-8FF7-EC3062B02EBD}"/>
                </msink:context>
              </emma:interpretation>
              <emma:one-of disjunction-type="recognition" id="oneOf0">
                <emma:interpretation id="interp0" emma:lang="en-AU" emma:confidence="0">
                  <emma:literal>40</emma:literal>
                </emma:interpretation>
                <emma:interpretation id="interp1" emma:lang="en-AU" emma:confidence="0">
                  <emma:literal>4 O</emma:literal>
                </emma:interpretation>
                <emma:interpretation id="interp2" emma:lang="en-AU" emma:confidence="0">
                  <emma:literal>4 0</emma:literal>
                </emma:interpretation>
                <emma:interpretation id="interp3" emma:lang="en-AU" emma:confidence="0">
                  <emma:literal>4 o</emma:literal>
                </emma:interpretation>
                <emma:interpretation id="interp4" emma:lang="en-AU" emma:confidence="0">
                  <emma:literal>4 1</emma:literal>
                </emma:interpretation>
              </emma:one-of>
            </emma:emma>
          </inkml:annotationXML>
          <inkml:trace contextRef="#ctx0" brushRef="#br0">2269 3111 2480,'0'0'55,"0"0"11,0 0 2,0 0 1,0 0-55,0 0-14,0 0 0,0 0 0,0 0 107,0 29 18,-21 0 4,10 0 1,11-29-94,-22 19-18,1 19-4,10-9-1,-11 9-5,11 1-8,-10 9 11,10-10-11,0 10 0,0-9-22,1-1 3,-1 1 1,0-11-8,0 1-2,11-29 0,0 19 0,0 10 7,0-29 1,0 0 0,0 0 0,0 0 12,0 0 8,0 0-10,0 0 10,0 0 0,0 0 0,0 0 0,0 0 10,22-9 10,-1 9 1,1 0 1,10-10 0,1-9-13,-12 9-9,1 1 12,10 9-12,-10-10 23,10 0-3,-10 1 0,0 9 0,-1-10-32,12 10-6,-12-9-2,12 9 0,-33 0-86,0 0-18,32-10-3,1 10-1025</inkml:trace>
          <inkml:trace contextRef="#ctx0" brushRef="#br0" timeOffset="271.0342">2475 3322 1728,'0'0'153,"0"0"-122,0 0-31,0 0 0,0 0 170,0 0 28,0 0 6,0 0 0,0 0-71,0 0-14,0 0-3,0 0-1,0 0-41,-22 20-8,22-20-2,0 19 0,-22 0-51,12 0-13,-1 20 0,0-11 0,11 11 0,0-1 0,0 10 0,-11 0 0,11 0-48,11-9-13,0 9-3,-11-10 0,0-9 0,11 0 0,-1 0 0,-10-29 0,22 19-5,-11 0-2,21-19 0,-10 10 0,-22-10-142,21 0-29,12-10-6,-12-9 0</inkml:trace>
          <inkml:trace contextRef="#ctx0" brushRef="#br0" timeOffset="578.9268">3090 3514 576,'0'0'51,"0"0"-41,0 0-10,0 0 0,0 0 317,0 0 62,0 0 12,0 0 2,0 0-219,0 0-44,0 20-9,-10 8-1,20 1-67,-10-9-13,0-20-2,11 28-1,0 11-23,-11-10-5,11-1-1,10 1 0,-10 0-8,11-10 0,-1 0 0,1 1 0,-11-1 0,21-10 0,-10 11 0,0-11 8,-1 1 4,1-10 1,-1 0 0,1 0 0,0-19 14,-1 9 2,-10-9 1,11-10 0,-1 10 10,1-20 1,-1 11 1,1-11 0,-11-9 0,0 0 0,-1 10 0,1-1 0,0-9-4,-11 0-1,0 10 0,0-10 0,-11 9-15,0 1-3,1 0-1,-12 9 0,11 0-18,-21 0 0,10 10 8,-10-10-8,10 10-16,-10 19-8,-11 0 0,10 10-1,1-1-60,-1 10-12,1 10-3,10-10-777,1-9-156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5:35.40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E4F6D9-0034-4F0E-A071-9F11711CD6C0}" emma:medium="tactile" emma:mode="ink">
          <msink:context xmlns:msink="http://schemas.microsoft.com/ink/2010/main" type="writingRegion" rotatedBoundingBox="3841,8051 1176,7707 1345,6403 4009,6748"/>
        </emma:interpretation>
      </emma:emma>
    </inkml:annotationXML>
    <inkml:traceGroup>
      <inkml:annotationXML>
        <emma:emma xmlns:emma="http://www.w3.org/2003/04/emma" version="1.0">
          <emma:interpretation id="{01B4D381-96CD-44D0-8095-0D1DCE502F56}" emma:medium="tactile" emma:mode="ink">
            <msink:context xmlns:msink="http://schemas.microsoft.com/ink/2010/main" type="paragraph" rotatedBoundingBox="3841,8051 1176,7707 1345,6403 4009,6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FCEA23-653A-44A9-88E6-60EAFE3C88CE}" emma:medium="tactile" emma:mode="ink">
              <msink:context xmlns:msink="http://schemas.microsoft.com/ink/2010/main" type="line" rotatedBoundingBox="3841,8051 1176,7707 1345,6403 4009,6748"/>
            </emma:interpretation>
          </emma:emma>
        </inkml:annotationXML>
        <inkml:traceGroup>
          <inkml:annotationXML>
            <emma:emma xmlns:emma="http://www.w3.org/2003/04/emma" version="1.0">
              <emma:interpretation id="{13CC546A-20C2-4CC2-9202-C012FFF4C0D3}" emma:medium="tactile" emma:mode="ink">
                <msink:context xmlns:msink="http://schemas.microsoft.com/ink/2010/main" type="inkWord" rotatedBoundingBox="1345,6403 4009,6748 3841,8051 1176,7707">
                  <msink:destinationLink direction="with" ref="{DABBB1E1-39D3-47AC-9EB1-10854677F334}"/>
                </msink:context>
              </emma:interpretation>
              <emma:one-of disjunction-type="recognition" id="oneOf0">
                <emma:interpretation id="interp0" emma:lang="en-AU" emma:confidence="0">
                  <emma:literal>so</emma:literal>
                </emma:interpretation>
                <emma:interpretation id="interp1" emma:lang="en-AU" emma:confidence="0">
                  <emma:literal>; P</emma:literal>
                </emma:interpretation>
                <emma:interpretation id="interp2" emma:lang="en-AU" emma:confidence="0">
                  <emma:literal>88</emma:literal>
                </emma:interpretation>
                <emma:interpretation id="interp3" emma:lang="en-AU" emma:confidence="0">
                  <emma:literal>* P</emma:literal>
                </emma:interpretation>
                <emma:interpretation id="interp4" emma:lang="en-AU" emma:confidence="0">
                  <emma:literal>5 P</emma:literal>
                </emma:interpretation>
              </emma:one-of>
            </emma:emma>
          </inkml:annotationXML>
          <inkml:trace contextRef="#ctx0" brushRef="#br0">0 183 748,'0'0'33,"0"0"7,0 0-32,0 0-8,0 0 0,0 0 0,0 0 252,0 0 49,0 0 10,0 0 1,0 0-170,0 0-34,0 0-8,33 0 0,-23 0-25,12 0-5,10-10-1,-10 10 0,0-10-20,10 1-4,0-1-1,-10 1 0,0-11-16,10 1-4,0 9-1,-10 10 0,0-19-14,-1 10-9,1-1 12,0 0-12,-1-9 0,1 19-14,-11-19 1,-11 19 0,0 0-204,0 0-41</inkml:trace>
          <inkml:trace contextRef="#ctx0" brushRef="#br0" timeOffset="467.6035">97 259 1497,'-21'10'133,"21"-10"-106,0 0-27,0 0 0,-11 0 142,0 0 23,-10 0 5,21 0 1,0 0-22,-11 10-4,0-10-1,11 0 0,-22 0-82,12 9-17,-1 10-3,0-9-1,0 9-25,-10 0-4,21 1-2,-11 8 0,0-8-10,0 8 0,11-8 0,0 8 0,0-28 0,11 20-12,-11-20 4,11 19 8,0 10-15,-11-29 5,0 0 1,21 9 0,-21-9 9,11 19 0,-11-19-9,22 20 9,-1-20 0,1 9 0,-1 1 0,1-10 0,0 0 0,-1 10 0,-21-10-9,33 9 9,-12 1 0,1-10 0,-22 0 0,21 19 0,1 0 0,10-9 0,-10 9 0,10 0 0,-21 0 0,11 1 0,-1 8 0,1-8 0,-11-1 0,11 10 8,-12-10-8,1 10 0,-11-10 14,0 10-3,0-10-1,0-19 0,0 19 6,0 10 0,-11-10 1,11-19 0,-10 19 3,-1 1 0,11-20 0,-33 28 0,1-8-3,-1-1 0,1-10 0,-11 11 0,0-11-9,-1-9-8,1 0 12,0 0-12,0 0 0,0-9 0,-1 9 0,1-10 0,11-9-22,-12 0-8,12-1-2,10 1 0,-10 0-196,10 0-40</inkml:trace>
          <inkml:trace contextRef="#ctx0" brushRef="#br0" timeOffset="1238.1723">-1826 144 1440,'0'0'128,"0"0"-103,-11-19-25,1-10 0,-1 0 121,0 10 19,0-19 4,0 18 1,1 1 4,-1 10 1,-11-11 0,1 1 0,10 0-74,-11 9-14,11-9-3,-10 10-1,-1-1-24,11 0-5,-10-9-1,10 19 0,11 0-14,0 0-3,0 0-1,0 0 0,0 0-10,0 0 0,-11 0 0,11 0 0,0 0 0,-11 29 0,11-10 0,-11 10 0,11 0 0,11 0 0,0-1 0,0 1 0,0 10 0,10-1 0,1 1-9,0-1 9,10 0-10,0 1 2,1-1 0,-1 1 0,1-1-1,10 0 0,-11-9 0,1 0 0,10 0 9,-11 9 0,1-9-9,-1 0 9,-10-10 0,10 0 0,-10 1 0,-1 8 0,-10-8 0,0 8 0,0-8 0,-11-1 0,0 0 0,-11 10-11,0-10 11,-10 10-8,10-10-1,-11 0 0,-10 10 0,10-10 0,-10 10 9,-1-10-13,-10-9 5,0-1 8,10 1 0,-10-10 0,0 0 0,11 0 0,-1-10 0,12 1 0,-12-1 0,12 1 12,-1-1 4,11-19 0,11 10 1,-11 0 0,11-10 3,0 0 1,22-9 0,-11 9 0,10-9 3,1-1 0,0-9 0,10 0 0,0-10 0,-10 1 1,10-1 0,1 1 0,-1-1-13,1 0-2,-1 1-1,0 9 0,1-10-9,-12 20-17,12-1 4,-1 10 1,-21 10-192,22-10-39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0:41.74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5718E19-26A6-4B4A-81E1-122ABF0B74E9}" emma:medium="tactile" emma:mode="ink">
          <msink:context xmlns:msink="http://schemas.microsoft.com/ink/2010/main" type="writingRegion" rotatedBoundingBox="17633,4369 23803,2096 25233,5978 19063,8251"/>
        </emma:interpretation>
      </emma:emma>
    </inkml:annotationXML>
    <inkml:traceGroup>
      <inkml:annotationXML>
        <emma:emma xmlns:emma="http://www.w3.org/2003/04/emma" version="1.0">
          <emma:interpretation id="{55649BE6-EE28-4E0E-B81C-7A3956A49A0E}" emma:medium="tactile" emma:mode="ink">
            <msink:context xmlns:msink="http://schemas.microsoft.com/ink/2010/main" type="paragraph" rotatedBoundingBox="17633,4369 23803,2096 24420,3771 18250,6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B6EBBE-17EE-4143-AD9E-9A9205EEB0EC}" emma:medium="tactile" emma:mode="ink">
              <msink:context xmlns:msink="http://schemas.microsoft.com/ink/2010/main" type="line" rotatedBoundingBox="17633,4369 23803,2096 24420,3771 18250,6044"/>
            </emma:interpretation>
          </emma:emma>
        </inkml:annotationXML>
        <inkml:traceGroup>
          <inkml:annotationXML>
            <emma:emma xmlns:emma="http://www.w3.org/2003/04/emma" version="1.0">
              <emma:interpretation id="{0CD30803-F0B8-4DAA-AF7F-2FA472074D34}" emma:medium="tactile" emma:mode="ink">
                <msink:context xmlns:msink="http://schemas.microsoft.com/ink/2010/main" type="inkWord" rotatedBoundingBox="20909,3162 22115,2718 22339,3325 21133,3770"/>
              </emma:interpretation>
              <emma:one-of disjunction-type="recognition" id="oneOf0">
                <emma:interpretation id="interp0" emma:lang="en-AU" emma:confidence="0">
                  <emma:literal>12,005</emma:literal>
                </emma:interpretation>
                <emma:interpretation id="interp1" emma:lang="en-AU" emma:confidence="0">
                  <emma:literal>12, 0. 5</emma:literal>
                </emma:interpretation>
                <emma:interpretation id="interp2" emma:lang="en-AU" emma:confidence="0">
                  <emma:literal>12, 0.5</emma:literal>
                </emma:interpretation>
                <emma:interpretation id="interp3" emma:lang="en-AU" emma:confidence="0">
                  <emma:literal>12,605</emma:literal>
                </emma:interpretation>
                <emma:interpretation id="interp4" emma:lang="en-AU" emma:confidence="0">
                  <emma:literal>12, o.5</emma:literal>
                </emma:interpretation>
              </emma:one-of>
            </emma:emma>
          </inkml:annotationXML>
          <inkml:trace contextRef="#ctx0" brushRef="#br0">3248-1239 403,'0'0'36,"0"0"-36,0 0 0,0 0 0,0 0 25</inkml:trace>
          <inkml:trace contextRef="#ctx0" brushRef="#br0" timeOffset="505.2295">3334-1306 403,'0'0'17,"0"0"5,0 0-22,0 0 0,-21 0 0,21 0 0,0 0 258,-11 0 47,-11 0 10,1 0 1,21 0-164,0 0-32,-22 19-8,11 10 0,-10-20-35,10 1-6,11-10-2,-22 29 0,11-10-18,-10 0-4,10 0-1,0 0 0,11-19-24,0 29-5,0-29-1,-11 29 0,1 0 2,20-10 0,1 0 0,0 10 0,-11 0-18,11-10 0,0 10 0,10 0 0,1-10-9,10 0-6,-10-9-1,10 9 0,1-9 16,-12-1 0,12 10 12,10-19-12,-11 0 21,1-9-2,-1-1-1,1 1 0,-1-1 4,0-9 1,1 9 0,-12-19 0,12 1 3,-12-11 1,12 20 0,-22-10 0,10 0-6,-10 0-1,-11 1 0,11-11 0,-11 10-6,0 1-2,-11-1 0,0 10 0,-10-10-4,-1 0 0,0 10-8,-10 9 12,0-9-12,-1 0 0,-10 9 0,-11 1 0,11 9-12,0 0-4,-1 9-2,1-9 0,11 10 4,-1 9 1,12 0 0,-1 0 0,0 1-41,22-20-8,-10 19-2,10-19 0,0 29-128,0 9-27,10-19-5</inkml:trace>
          <inkml:trace contextRef="#ctx0" brushRef="#br0" timeOffset="715.665">4404-1047 2055,'0'0'91,"0"0"19,0-10-88,-11 1-22,11-20 0,0 10 0,0 9 108,0-9 18,0 0 3,-11-1 1,11 1-89,11 10-17,-11-20-4,0 29-780,0 0-155</inkml:trace>
          <inkml:trace contextRef="#ctx0" brushRef="#br0" timeOffset="-3263.2875">2319-106 1486,'0'0'66,"0"0"14,0 0-64,0 0-16,0 0 0,0-19 0,0 19 121,0 0 22,21-19 4,-21 19 1,0 0-26,0 0-5,0 0-1,11-10 0,-11 10-37,0 0-8,0 0-2,0 0 0,0 0-34,0 0-7,0 0-2,22 19 0,-11 10-17,-1 0-9,-10 9 10,0 10-10,0-9 11,0 18-11,0 11 12,-10-1-12,-1 10 0,0-1 0,0 1-15,0 0 5,-10 0-7,10-10-2,0 0 0,0-19 0,11-9-69,-11-1-15,11 1-2,0-11-1,0-28-152,0 0-30</inkml:trace>
          <inkml:trace contextRef="#ctx0" brushRef="#br0" timeOffset="-960.3749">17 0 633,'0'0'28,"0"0"6,0 0-34,0 0 0,0 0 0,0 0 0,0 0 322,0 0 58,0 0 11,11 28 2,0-8-249,11 18-51,-33-9-9,11 9-3,-11 1-42,11-1-9,11 10-2,-22 0 0,-11 19-14,12-9-3,10-10-1,0 0 0,-11 0-10,11-9 0,11-11 0,-1 11 8,12-1-19,0-9-4,-1-10-1,1-9 0,-11-1-55,-11-9-11,0 0-2,0 0-912</inkml:trace>
          <inkml:trace contextRef="#ctx0" brushRef="#br0" timeOffset="-572.2673">568 173 1209,'0'0'108,"0"0"-87,0 0-21,0 0 0,22-10 169,0-9 30,-1 9 5,12 10 2,-1-9-55,0-1-11,12 0-3,-12 1 0,0-1-50,1 1-11,-33 9-1,21 0-1,1 9-28,11-9-6,-33 0 0,21 10-1,1-1-21,-11 1-4,-1 9-1,-10-19 0,0 0-13,-10 29 9,20 0-9,-20 0 8,-1 9-22,-11 10-5,1-10-1,-1-9 0,0 10-28,-10-11-7,-1 11-1,12-20 0,10 0 4,-21 1 0,-1-1 0,1 10 0,10-1 19,1-8 4,-1-1 1,0-10 0,-10-9 28,21 0-9,11 0 9,-21 0 0,-1 0 8,11 0 6,0-19 2,11 19 0,0 0 16,0 0 3,0-19 1,22 9 0,10-9 0,-10 0 1,0 0 0,10 9 0,0 1-4,1 9-1,-1 0 0,1 0 0,-1 0-6,0 0-2,12 9 0,-12 1 0,1-10-16,21 9-8,0-9 0,-11 0 8,0-9-18,11 9-4,11-10-1,0 1-828,10-11-165</inkml:trace>
          <inkml:trace contextRef="#ctx0" brushRef="#br0" timeOffset="3532.8177">5603-1729 1141,'0'0'50,"0"0"11,0 0-49,0 0-12,0 0 0,0 0 0,0 0 155,0 0 28,0 0 5,0 0 2,0 0-45,0 0-9,0 0-1,0 0-1,22 10-44,-1-1-9,1-9-1,0 10-1,-1-10-26,1 0-5,10 0 0,-10 9-1,0-9-20,10 0-4,-10 10-1,10-10 0,-10 0-12,10-10-2,-10 10-8,10-9 12,-10 9-12,10 0 0,0-10 0,-10 10 0,0-9-38,-22 9-4,0 0-1,0 0 0,0 0-167,0 0-34,0 0-6</inkml:trace>
          <inkml:trace contextRef="#ctx0" brushRef="#br0" timeOffset="3980.3895">5776-1575 1364,'0'0'60,"0"0"13,0 0-58,0 0-15,0 0 0,0 0 0,0 0 104,0 0 17,0 0 4,0 0 1,0-20-45,0 20-9,0 0-1,0 0-1,0 0-34,0 0-6,0 0-2,0 0 0,-11-9-12,11 9-4,0 0 0,-10 0 0,-1 9 0,0-9-1,0 10 0,0 9 0,0-19-11,11 19 0,-10 1 0,-1-1 0,0-10 0,0 11 0,0-11 0,11-9 8,0 0-8,-10 19 0,10 10 0,0-10 0,0-19 0,-11 10 0,11-10 0,0 0 0,0 0 0,0 29 0,11-10 0,-11-19 0,0 0 8,21 19 5,-21-19 2,11 20 0,21 8 2,-21-8 1,-11-20 0,22 9 0,-22-9 11,32 10 3,-10-1 0,0 1 0,-12 0-15,23 9-2,-22 0-1,10-9 0,-21-10 1,11 19 0,-11-19 0,11 19 0,-11-19-15,11 29 8,-1-10-8,-10 0 0,0-19 23,0 0-2,-10 19 0,10-19 0,-11 29-9,0 0-3,-11 0 0,1-10 0,10 10-9,-21-10 0,10-9 9,0 9-9,-10 0 8,-1 0-8,12 1 8,-12-11-8,1 10 0,10-9-16,-10 0 2,0-1 1,10 10-52,0-9-11,-10 0-1,21-1-1040</inkml:trace>
        </inkml:traceGroup>
      </inkml:traceGroup>
    </inkml:traceGroup>
    <inkml:traceGroup>
      <inkml:annotationXML>
        <emma:emma xmlns:emma="http://www.w3.org/2003/04/emma" version="1.0">
          <emma:interpretation id="{CCC38D37-E10E-4FDF-B644-2F382164A2A0}" emma:medium="tactile" emma:mode="ink">
            <msink:context xmlns:msink="http://schemas.microsoft.com/ink/2010/main" type="paragraph" rotatedBoundingBox="20857,4508 23868,4176 23940,4833 20930,51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FADBE1-5F93-4C15-A913-BF5563EC9D0D}" emma:medium="tactile" emma:mode="ink">
              <msink:context xmlns:msink="http://schemas.microsoft.com/ink/2010/main" type="inkBullet" rotatedBoundingBox="20861,4536 22289,4378 22354,4971 20926,5128"/>
            </emma:interpretation>
            <emma:one-of disjunction-type="recognition" id="oneOf1">
              <emma:interpretation id="interp5" emma:lang="en-AU" emma:confidence="0">
                <emma:literal>7.</emma:literal>
              </emma:interpretation>
              <emma:interpretation id="interp6" emma:lang="en-AU" emma:confidence="0">
                <emma:literal>7,</emma:literal>
              </emma:interpretation>
              <emma:interpretation id="interp7" emma:lang="en-AU" emma:confidence="0">
                <emma:literal>7</emma:literal>
              </emma:interpretation>
              <emma:interpretation id="interp8" emma:lang="en-AU" emma:confidence="0">
                <emma:literal>F.</emma:literal>
              </emma:interpretation>
              <emma:interpretation id="interp9" emma:lang="en-AU" emma:confidence="0">
                <emma:literal>72</emma:literal>
              </emma:interpretation>
            </emma:one-of>
          </emma:emma>
        </inkml:annotationXML>
        <inkml:trace contextRef="#ctx0" brushRef="#br0" timeOffset="-1709.0221">2978 144 1382,'0'0'61,"0"0"13,0 0-59,0 0-15,0 0 0,0 0 0,0 0 210,0 0 39,0 0 8,0 0 2,0 0-139,0 0-27,0 0-5,0 0-2,0 0-26,21 19-4,1-9-2,0-1 0,-1 1-18,1-10-4,10 9-1,1-9 0,-12 10-15,12-10-4,-12 0 0,1 0 0,10 0-4,1 0-8,-1 0 11,1 0-11,-1 0 9,-10-10-9,10 1 0,0-1 9,-32 10-9,22 0 0,-22 0 0,0 0 0,32 10 0,-32-10 0,33 9 0,-33-9 0,0 0 0,0 0 0,0 0 0,0 0 0,0 29 0,0 0 0,0 9 0,-11-9 8,11 0-8,-22 0 0,1 9 0,-1-9 0,11 0-16,-10 0 4,-1-10 0,11 10 1,1-10-5,-1 0-2,0 10 0,-11-10 0,12 0-10,-1-9-1,11-10-1,0 0 0,0 29-19,0-29-4,0 0-1,0 0 0,0 0-27,0 0-6,0 0-1,0 0 0,0 0-164,0 0-34,0 0-6,0 0-2</inkml:trace>
        <inkml:trace contextRef="#ctx0" brushRef="#br0" timeOffset="-1547.811">3075 499 288,'0'0'25,"0"0"-25,0 0 0,0 0 0,0 0 314,0 0 58,0 0 11,0 0 2,0 0-175,0 0-35,0 0-7,0 0-2,22 10-70,-1-10-15,-21 0-2,33-10-1,-1 0-13,11 1-2,-10-1-1,10 1 0,11-11-12,-11 11-2,0-1-1,1-9 0,10 9-47,0-9-10,-11 10-2,11-11 0,-11 1 12,11 0-12,-11 9 12,1-9-12,-1 0-42,0-10-9,0 10-1,-10 0-752,-1 9-149</inkml:trace>
        <inkml:trace contextRef="#ctx0" brushRef="#br0" timeOffset="1051.6769">4436 259 1785,'0'0'159,"0"0"-127,-21-10-32,21 10 0,-11-19 136,11 19 22,0 0 4,0 0 1,0 0-99,0 0-19,0 0-4,0 0-1,0 0-81,0 0-17,0 0-3,22 10-995</inkml:trace>
      </inkml:traceGroup>
      <inkml:traceGroup>
        <inkml:annotationXML>
          <emma:emma xmlns:emma="http://www.w3.org/2003/04/emma" version="1.0">
            <emma:interpretation id="{CC193D14-4E1A-48A2-A015-520F6705703C}" emma:medium="tactile" emma:mode="ink">
              <msink:context xmlns:msink="http://schemas.microsoft.com/ink/2010/main" type="line" rotatedBoundingBox="23276,4242 23868,4176 23940,4833 23348,4899"/>
            </emma:interpretation>
          </emma:emma>
        </inkml:annotationXML>
        <inkml:traceGroup>
          <inkml:annotationXML>
            <emma:emma xmlns:emma="http://www.w3.org/2003/04/emma" version="1.0">
              <emma:interpretation id="{4C9B6BC5-5822-434D-8263-BFC3CFC82776}" emma:medium="tactile" emma:mode="ink">
                <msink:context xmlns:msink="http://schemas.microsoft.com/ink/2010/main" type="inkWord" rotatedBoundingBox="23276,4242 23868,4176 23940,4833 23348,4899"/>
              </emma:interpretation>
              <emma:one-of disjunction-type="recognition" id="oneOf2">
                <emma:interpretation id="interp10" emma:lang="en-AU" emma:confidence="0">
                  <emma:literal>O</emma:literal>
                </emma:interpretation>
                <emma:interpretation id="interp11" emma:lang="en-AU" emma:confidence="0">
                  <emma:literal>o</emma:literal>
                </emma:interpretation>
                <emma:interpretation id="interp12" emma:lang="en-AU" emma:confidence="0">
                  <emma:literal>0</emma:literal>
                </emma:interpretation>
                <emma:interpretation id="interp13" emma:lang="en-AU" emma:confidence="0">
                  <emma:literal>1</emma:literal>
                </emma:interpretation>
                <emma:interpretation id="interp14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1510.984">5733-39 1324,'0'0'118,"0"0"-94,0-29-24,-11 1 0,0 8 138,11 20 23,0 0 5,-11-19 1,1 0-47,10 19-10,0 0-2,-22-10 0,22 10-56,-22-9-11,1 9-2,-1 0-1,22 0-10,-21 9-1,-1 11-1,11-1 0,-10 0-14,-1 0-2,0 10-1,12 0 0,-1-10-9,0 19 0,0-9 0,11 0 0,-11 10 0,11-11-11,0 1 11,11 10-8,-11-1 8,11-9 0,0 9 0,0-9-8,10-10 8,1 0 0,-11 10-9,21-10 9,-10-9 0,-1 9 0,1-19 0,10 10 0,1-10 0,-12 0 0,12-19 0,-1-1 0,-10 11 27,-1-10 0,12-10 0,-12 10 0,1-10 12,10 0 2,-10 0 1,-11-19 0,10 10-7,-10 9-2,0-9 0,-11-1 0,11 1-9,-22-1-1,11 10-1,0 1 0,-11-1-10,-10 10-3,-1-1 0,0 1 0,-10 10-9,10-1-14,-10 10 3,0 0 1,-1 10-43,-10-10-9,0 28-2,10-8 0,-10 8-185,0 1-38</inkml:trace>
        </inkml:traceGroup>
      </inkml:traceGroup>
    </inkml:traceGroup>
    <inkml:traceGroup>
      <inkml:annotationXML>
        <emma:emma xmlns:emma="http://www.w3.org/2003/04/emma" version="1.0">
          <emma:interpretation id="{94320246-86A0-4B26-BBB2-092FC32505ED}" emma:medium="tactile" emma:mode="ink">
            <msink:context xmlns:msink="http://schemas.microsoft.com/ink/2010/main" type="paragraph" rotatedBoundingBox="20714,5894 23842,5458 23996,6564 20868,70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93D18A-8730-448A-8F6B-8DD50C881E33}" emma:medium="tactile" emma:mode="ink">
              <msink:context xmlns:msink="http://schemas.microsoft.com/ink/2010/main" type="line" rotatedBoundingBox="20714,5894 23842,5458 23996,6564 20868,7000"/>
            </emma:interpretation>
          </emma:emma>
        </inkml:annotationXML>
        <inkml:traceGroup>
          <inkml:annotationXML>
            <emma:emma xmlns:emma="http://www.w3.org/2003/04/emma" version="1.0">
              <emma:interpretation id="{0B528804-5B0F-45A7-8613-5ACC7B68858D}" emma:medium="tactile" emma:mode="ink">
                <msink:context xmlns:msink="http://schemas.microsoft.com/ink/2010/main" type="inkWord" rotatedBoundingBox="21190,5825 21442,6903 20925,7024 20674,5946"/>
              </emma:interpretation>
              <emma:one-of disjunction-type="recognition" id="oneOf3">
                <emma:interpretation id="interp15" emma:lang="en-AU" emma:confidence="0">
                  <emma:literal>6</emma:literal>
                </emma:interpretation>
                <emma:interpretation id="interp16" emma:lang="en-AU" emma:confidence="0">
                  <emma:literal>7</emma:literal>
                </emma:interpretation>
                <emma:interpretation id="interp17" emma:lang="en-AU" emma:confidence="0">
                  <emma:literal>G</emma:literal>
                </emma:interpretation>
                <emma:interpretation id="interp18" emma:lang="en-AU" emma:confidence="0">
                  <emma:literal>g</emma:literal>
                </emma:interpretation>
                <emma:interpretation id="interp19" emma:lang="en-AU" emma:confidence="0">
                  <emma:literal>{</emma:literal>
                </emma:interpretation>
              </emma:one-of>
            </emma:emma>
          </inkml:annotationXML>
          <inkml:trace contextRef="#ctx0" brushRef="#br0" timeOffset="4607.9482">3280 1440 2019,'-11'19'44,"11"-9"10,-21 0 2,10-10 0,11 0-44,-11 0-12,-10 9 0,-1 1 0,11 0 90,-10 9 16,-1 0 3,0 0 1,1 10-59,-1 0-12,1-10-3,-1 19 0,0 1-16,1 9-3,-1-10-1,1 10 0,10 0-16,0 10 0,0-10 0,22 0 0,0 10 0,0-1 0,10-9-9,1 0 9,-1 0 0,1 0-8,10 0 8,1-9 0,-1-10 11,1-1 7,-1 1 2,11-10 0,0-19-68,-10 0-12,10 0-4,-10 0 0,-1-19 52,0 0 12,-10 0 0,10-10 0,-10 0 0,-11 10 0,-11 19 0,-11-29 0,11 0 48,0 0 13,-22 10 3,12 0 0,-23 9-52,12 1-12,-23 9 0,12 0 0,0 0-22,-1-10-7,1 10-2,10 0 0,-10 10-1,21-1-1,-11 1 0,1-10 0,21 0-91,0 0-17,0 0-4</inkml:trace>
        </inkml:traceGroup>
        <inkml:traceGroup>
          <inkml:annotationXML>
            <emma:emma xmlns:emma="http://www.w3.org/2003/04/emma" version="1.0">
              <emma:interpretation id="{1B8669ED-4E59-4171-906D-0835097F72C1}" emma:medium="tactile" emma:mode="ink">
                <msink:context xmlns:msink="http://schemas.microsoft.com/ink/2010/main" type="inkWord" rotatedBoundingBox="23214,6508 23555,5667 24000,5848 23660,6689"/>
              </emma:interpretation>
              <emma:one-of disjunction-type="recognition" id="oneOf4">
                <emma:interpretation id="interp20" emma:lang="en-AU" emma:confidence="0">
                  <emma:literal>O</emma:literal>
                </emma:interpretation>
                <emma:interpretation id="interp21" emma:lang="en-AU" emma:confidence="0">
                  <emma:literal>o</emma:literal>
                </emma:interpretation>
                <emma:interpretation id="interp22" emma:lang="en-AU" emma:confidence="0">
                  <emma:literal>0</emma:literal>
                </emma:interpretation>
                <emma:interpretation id="interp23" emma:lang="en-AU" emma:confidence="0">
                  <emma:literal>1</emma:literal>
                </emma:interpretation>
                <emma:interpretation id="interp24" emma:lang="en-AU" emma:confidence="0">
                  <emma:literal>d</emma:literal>
                </emma:interpretation>
              </emma:one-of>
            </emma:emma>
          </inkml:annotationXML>
          <inkml:trace contextRef="#ctx0" brushRef="#br0" timeOffset="5012.6555">5938 1450 230,'0'0'20,"-11"9"-20,-10 11 0,-1-11 0,1-9 412,-1 20 79,-10-11 15,10 10 3,0-9-326,-10 9-66,-1 10-13,12 0-2,-12 9-55,12 1-11,-12-1-3,12 0 0,-1 10-17,1 0-3,10 0-1,0 0 0,11 1-12,0-11 0,0 0 8,0 1-8,11-10 0,10-1 0,1-8 0,0-11 0,-22-9 0,32 0 11,-10 0-11,10-19 10,0 9 2,12-9 1,-12-19 0,1-1 0,-12 1 7,12 0 2,-12-20 0,12 10 0,-1 0 2,-10 0 0,-1 0 0,-10-10 0,0 10 4,0 10 0,-11-10 1,0 9 0,-22 1-13,11-1-4,0 11 0,-21-1 0,10 10-42,-21-1-9,0 1-1,0 19-1,-11 10-168,0 9-34,-11 0-6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1:14.71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0A3DA9-9558-4C1D-89CC-62DCAFEADAC3}" emma:medium="tactile" emma:mode="ink">
          <msink:context xmlns:msink="http://schemas.microsoft.com/ink/2010/main" type="inkDrawing" rotatedBoundingBox="27071,17029 29296,16834 29303,16923 27079,17118" shapeName="Other">
            <msink:destinationLink direction="with" ref="{56A72040-B342-442E-8FF7-EC3062B02EBD}"/>
          </msink:context>
        </emma:interpretation>
      </emma:emma>
    </inkml:annotationXML>
    <inkml:trace contextRef="#ctx0" brushRef="#br0">0 191 748,'0'0'67,"0"0"-54,0 0-13,0 0 0,0 0 246,0 0 46,0 0 10,0 0 2,0 0-137,0 0-27,0 0-6,0 0-1,0 0-37,33 0-8,-22-10-2,21 1 0,-10-1-17,10 10-3,0 10-1,1-10 0,10 9-25,22-9-6,0-9-1,0 9 0,-1 9 2,12 1 0,0-10 0,10-10 0,0 10-35,12-9 0,-12 9 0,1-20 0,10 11 0,-11-1 0,1 0 0,-1-9 0,1 0 0,-12 0-22,12 9 3,-12 1 1,-10-1 8,0 0 2,-11 10 0,0-9 0,-11 9-8,-10-10 0,10 10-1,-11-9 0,1 9-14,-12 0-2,-21 0-1,0 0 0,11 9-126,-11-9-26,0 0-5,0 0-1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1:15.17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9599EA-7518-4AC5-B414-6501C9E60410}" emma:medium="tactile" emma:mode="ink">
          <msink:context xmlns:msink="http://schemas.microsoft.com/ink/2010/main" type="writingRegion" rotatedBoundingBox="28208,15600 28943,15600 28943,18058 28208,18058"/>
        </emma:interpretation>
      </emma:emma>
    </inkml:annotationXML>
    <inkml:traceGroup>
      <inkml:annotationXML>
        <emma:emma xmlns:emma="http://www.w3.org/2003/04/emma" version="1.0">
          <emma:interpretation id="{8E6D3774-E8FA-42F1-80D6-6DD28B0015D5}" emma:medium="tactile" emma:mode="ink">
            <msink:context xmlns:msink="http://schemas.microsoft.com/ink/2010/main" type="paragraph" rotatedBoundingBox="28208,15600 28943,15600 28943,18058 28208,180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8572D6-CAA3-432B-B2A9-5ECBDF72DBF8}" emma:medium="tactile" emma:mode="ink">
              <msink:context xmlns:msink="http://schemas.microsoft.com/ink/2010/main" type="line" rotatedBoundingBox="28208,15600 28943,15600 28943,18058 28208,18058"/>
            </emma:interpretation>
          </emma:emma>
        </inkml:annotationXML>
        <inkml:traceGroup>
          <inkml:annotationXML>
            <emma:emma xmlns:emma="http://www.w3.org/2003/04/emma" version="1.0">
              <emma:interpretation id="{8D604088-2E0B-4EB6-8FF0-FBA379453620}" emma:medium="tactile" emma:mode="ink">
                <msink:context xmlns:msink="http://schemas.microsoft.com/ink/2010/main" type="inkWord" rotatedBoundingBox="28208,15600 28943,15600 28943,18058 28208,18058"/>
              </emma:interpretation>
              <emma:one-of disjunction-type="recognition" id="oneOf0">
                <emma:interpretation id="interp0" emma:lang="en-AU" emma:confidence="0">
                  <emma:literal>4</emma:literal>
                </emma:interpretation>
                <emma:interpretation id="interp1" emma:lang="en-AU" emma:confidence="0">
                  <emma:literal>5</emma:literal>
                </emma:interpretation>
                <emma:interpretation id="interp2" emma:lang="en-AU" emma:confidence="0">
                  <emma:literal>£</emma:literal>
                </emma:interpretation>
                <emma:interpretation id="interp3" emma:lang="en-AU" emma:confidence="0">
                  <emma:literal>f</emma:literal>
                </emma:interpretation>
                <emma:interpretation id="interp4" emma:lang="en-AU" emma:confidence="0">
                  <emma:literal>¥</emma:literal>
                </emma:interpretation>
              </emma:one-of>
            </emma:emma>
          </inkml:annotationXML>
          <inkml:trace contextRef="#ctx0" brushRef="#br0">3393 5647 1670,'11'28'148,"-11"-18"-118,0-10-30,0 0 0,0 0 176,0 0 30,0 0 6,0 0 0,0 0-82,0 0-17,0 0-3,0 0-1,0 0-49,0 0-9,0 0-3,0 0 0,0 0-31,0 0-6,-11 19-2,11 0 0,-11 1-9,11-1 0,0 10 0,-11-1 0,11 1-30,-10 0 2,10 0 0,-11 9 0,0-9-6,11 0-1,0-10 0,-11 0 0,11-19 11,0 20 3,-11 8 0,11-28 0,0 0 1,0 0 0,0 0 0,0 0 0,0 0 28,0 0 5,0 0 2,0 0 0,0 0-24,0 0-5,0 0-1,0 0 0,0 0 56,22 0 11,10 10 3,-10-10 0,0 0-23,10-10-5,0 10-1,-10-9 0,0-1-9,10 1-1,0-11-1,-10 11 0,0-1-15,-1 10 0,1-9 8,10-1-8,-10 0-13,-1 10-6,1 0-1,-22 0 0,0 0-46,0 0-10,0 0-1,0 0-744,0 0-149</inkml:trace>
          <inkml:trace contextRef="#ctx0" brushRef="#br0" timeOffset="312.75">3695 5714 1900,'0'0'84,"0"0"18,0 0-82,0 0-20,0 0 0,0 0 0,0 0 150,0 0 26,0 0 4,0 0 2,0 0-85,0 0-17,0 0-3,-10 19-1,-1 0-41,0 10-9,11 9-2,0 1 0,-11-10-13,11-10-3,0 19-8,0 1 12,11 9-12,-11-10 0,11 10 0,0 19 0,-1-9-12,1 0-4,0-1-2,0-9 0,10 0-30,1 0-5,-11-19-2,0 0 0,0-10-176,-11-19-35,0 0-7,0 0-2</inkml:trace>
          <inkml:trace contextRef="#ctx0" brushRef="#br0" timeOffset="-871.9315">3512 4120 1818,'0'0'80,"-11"9"17,0 10-77,-10-9-20,10 9 0,0 0 0,-11-9 106,1 9 18,-1 10 3,11-10 1,-10 0-48,-1 1-10,1-1-2,-1 0 0,0 10-28,11-10-7,-10 10-1,10 9 0,0-9-16,0 9-4,1 1-1,10-1 0,0 10-11,0-9 0,0-10 0,10 9 0,1-19 0,0 10 0,11 0-9,-1 9 9,1-19 0,0 1-10,-1-1 10,1-10-8,10-9 8,-10 0 0,-1-9 0,1 9 0,10-19 0,-21 9 0,11-9 0,10 0 0,-10-10 0,-11 10 0,-1-10 8,1 10-8,-11-10 13,0 10-1,0-10-1,0 10 0,-11-1-2,-10 1 0,10 10 0,-11-1 0,-10 0-26,0 1-6,-1 9-1,1 9 0,-1-9 24,-10 20 12,11-11-2,-12 10 0,12 10-76,-11 0-15,10 0-3,-10 0-661,11-1-132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1:13.93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A72040-B342-442E-8FF7-EC3062B02EBD}" emma:medium="tactile" emma:mode="ink">
          <msink:context xmlns:msink="http://schemas.microsoft.com/ink/2010/main" type="inkDrawing" rotatedBoundingBox="27648,15828 27684,16761 27281,16777 27245,15844" semanticType="callout" shapeName="Other">
            <msink:sourceLink direction="with" ref="{E00A3DA9-9558-4C1D-89CC-62DCAFEADAC3}"/>
            <msink:sourceLink direction="with" ref="{F09672A8-F2D7-4DE3-A413-81254876A668}"/>
          </msink:context>
        </emma:interpretation>
      </emma:emma>
    </inkml:annotationXML>
    <inkml:trace contextRef="#ctx0" brushRef="#br0">2161 4379 921,'0'0'82,"0"0"-66,0 0-16,0 0 0,0 0 183,0 0 33,0 0 6,0 0 2,0 0-77,0 0-15,0 0-4,0 0 0,0 0-28,0 0-5,0 0-2,0 0 0,0 0-46,0 0-10,22-10-1,-1 10-1,1-9-5,-11 18-1,9 1 0,2-1 0,0 11-19,-12-11-10,12 1 10,-11-1-10,11 11 8,-12-11-8,12 10 0,-11 1 0,0 8-23,-11-8-10,0-20-3,0 0 0,10 19 46,-10 0 9,0-19 1,0 19 1,0 1-34,0-1-7,-10-10-2,-1 11 0,11-20-1,-22 9 0,11 1 0,11-10 0,0 0 3,-21 19 1,10-9 0,11-10 0,-11 19 3,11-19 0,-11 19 0,11-19 0,0 0 16,0 0-10,0 29 10,0-10-8,11 0 8,-11-19 0,0 0 0,11 29-8,0 0 8,0 0 0,-11-29 0,32 9 0,-10 10 0,-2-9 0,-20-10 0,33 0 0,-33 0 0,21 10 0,1 9 0,-22-19 0,0 0 0,0 0 0,11 29 0,-11-29 0,0 29 52,-11-10 10,22 10 2,-1-1 0,-10 1-52,0 0-12,-21-19 0,-1 9 0,1 0 8,-1-9-8,-9-10 11,-2 9-11,12 10 11,-12 1-11,11-11 10,-10-9-10,10-19 0,2 9-12,-13 30 1,23-20 0,-12-29-25,11 10-6,11 19-1,0 0 0,-21-10-135,21-9-27,0-10-6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7:07:24.14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3C26CE-062D-414D-8C6E-2F9F236490A5}" emma:medium="tactile" emma:mode="ink">
          <msink:context xmlns:msink="http://schemas.microsoft.com/ink/2010/main" type="writingRegion" rotatedBoundingBox="17122,16521 23983,16522 23982,18183 17121,18182"/>
        </emma:interpretation>
      </emma:emma>
    </inkml:annotationXML>
    <inkml:traceGroup>
      <inkml:annotationXML>
        <emma:emma xmlns:emma="http://www.w3.org/2003/04/emma" version="1.0">
          <emma:interpretation id="{C6731EF5-001A-4061-8BFC-26EBCA59093C}" emma:medium="tactile" emma:mode="ink">
            <msink:context xmlns:msink="http://schemas.microsoft.com/ink/2010/main" type="paragraph" rotatedBoundingBox="17122,16521 23983,16522 23982,18183 17121,18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5B2272-E37C-4C5C-9B8C-A028D5A540B4}" emma:medium="tactile" emma:mode="ink">
              <msink:context xmlns:msink="http://schemas.microsoft.com/ink/2010/main" type="line" rotatedBoundingBox="17122,16521 23983,16522 23982,18183 17121,18182"/>
            </emma:interpretation>
          </emma:emma>
        </inkml:annotationXML>
        <inkml:traceGroup>
          <inkml:annotationXML>
            <emma:emma xmlns:emma="http://www.w3.org/2003/04/emma" version="1.0">
              <emma:interpretation id="{155C9E9E-1820-4AAF-AA50-1A01EB744572}" emma:medium="tactile" emma:mode="ink">
                <msink:context xmlns:msink="http://schemas.microsoft.com/ink/2010/main" type="inkWord" rotatedBoundingBox="17122,16521 23983,16522 23982,18183 17121,18182"/>
              </emma:interpretation>
              <emma:one-of disjunction-type="recognition" id="oneOf0">
                <emma:interpretation id="interp0" emma:lang="en-AU" emma:confidence="0">
                  <emma:literal>"*2=0.585</emma:literal>
                </emma:interpretation>
                <emma:interpretation id="interp1" emma:lang="en-AU" emma:confidence="0">
                  <emma:literal>"*250.585</emma:literal>
                </emma:interpretation>
                <emma:interpretation id="interp2" emma:lang="en-AU" emma:confidence="0">
                  <emma:literal>"*52=0.585</emma:literal>
                </emma:interpretation>
                <emma:interpretation id="interp3" emma:lang="en-AU" emma:confidence="0">
                  <emma:literal>:.hi-058'3</emma:literal>
                </emma:interpretation>
                <emma:interpretation id="interp4" emma:lang="en-AU" emma:confidence="0">
                  <emma:literal>"*22=0.585</emma:literal>
                </emma:interpretation>
              </emma:one-of>
            </emma:emma>
          </inkml:annotationXML>
          <inkml:trace contextRef="#ctx0" brushRef="#br0">-109 787 1555,'11'-29'68,"-11"29"16,0 0-68,0 0-16,0-10 0,0 10 0,0 0 193,0 0 35,-11-9 8,11 9 0,0 0-152,0 0-32,0 0-5,0 0-2,0 0-62,0 0-13,0 0-2,0 0-710,0 0-142</inkml:trace>
          <inkml:trace contextRef="#ctx0" brushRef="#br0" timeOffset="142.1603">334 787 230,'-43'29'20,"43"-29"-20,0 0 0,0 0 0,0 0 420,0 0 79,0 0 16,0 0 3,0 0-314,0 0-64,0 0-12,0 0-2,22-20-102,-22 20-24,0 0 0,32-19-751,11 0-153</inkml:trace>
          <inkml:trace contextRef="#ctx0" brushRef="#br0" timeOffset="-221.1571">21-1 1152,'0'0'51,"0"0"10,0 0-49,0 0-12,0 0 0,0 0 0,0 0 253,0 0 48,0 0 10,0 0 1,-22 0-167,22 0-33,0 0-8,0 0 0,0 0-32,11 19-7,0-9-1,11 9 0,-12 0-25,-10-19-6,0 0-1,11 20 0,0-1-51,11 10-10,-22-1-3,0-8 0,21-1-200,-10 19-41</inkml:trace>
          <inkml:trace contextRef="#ctx0" brushRef="#br0" timeOffset="609.4859">615-116 864,'0'0'76,"0"0"-60,0 0-16,0 0 0,0 0 246,0 0 46,0 0 10,0 0 2,44 0-141,-12 0-28,-32 0-6,32 0-1,1 0-51,-1 0-10,11-10-3,-10 20 0,-1-10 1,1 0 0,10 0 0,0 0 0,0 0-41,1 0-8,-1 0-1,0 0-1,0 0-14,-10 0 11,-1-10-11,0 10 10,1-9-10,-1 9 0,-10 9 0,10 1 0,-10-10 0,10 10 0,-32-10 0,0 0 0,0 28 0,11 1 8,0 0-8,-11 9 0,-22-9 0,1 10 0,10-1 0,0 0-11,0 1-6,0-1-2,-10 1 0,10-1 0,0-9-21,11 0-4,-11-10 0,11-19-1,0 0-53,0 0-10,0 0-3,0 0-626,0 0-126</inkml:trace>
          <inkml:trace contextRef="#ctx0" brushRef="#br0" timeOffset="851.0164">788 326 230,'-32'19'20,"32"-19"-20,0 0 0,0 0 0,0 0 357,0 0 67,0 0 14,0 0 2,32 10-220,-32-10-45,0 0-9,43 0-2,11 0-47,-10-10-9,-1 10-3,0-10 0,11 1-38,-11-1-8,1 10-2,-1-10 0,0 10-28,11-9-5,0-1-2,-11 10 0,0-19-22,11 9 9,-10 10-9,-12-9 0,11 9 0,-10 0 0,-1 0-15,1 0 5,-12 0-36,12 0-7,-12 0-2,1 9 0,10 1-205,-10-10-42,-22 0-8</inkml:trace>
          <inkml:trace contextRef="#ctx0" brushRef="#br0" timeOffset="2158.4585">777 547 288,'0'0'25,"0"0"-25,0 9 0,0-9 0,0 0 219,0 0 38,0 0 8,22 10 2,10-10-115,-10 0-22,-22 0-5,0 0-1,22 9-18,-1 1-4,1 0-1,-1-10 0,-21 0-19,33 0-4,10 9-1,0-9 0,-10 0-26,-1 0-6,1 0-1,10-9 0,11 9-18,-11-10-4,0 0-1,0 1 0,1-1-13,-1 1-8,11-1 8,-11 0-8,0 1 0,11 9 0,-10 0 0,-12-10-8,-10 10-28,-1 0-4,22 0-2,-21 0 0,-22 0-143,22 0-29</inkml:trace>
          <inkml:trace contextRef="#ctx0" brushRef="#br0" timeOffset="1384.8907">853 902 1382,'0'0'61,"0"0"13,0 0-59,0 0-15,0 0 0,0 0 0,22 10 200,-22-10 38,0 0 7,0 0 2,21 9-121,-10-9-24,-11 0-5,0 0-1,0 0-36,32 10-8,-10-10-2,0 9 0,-22-9-24,21 0-5,1-9-1,10-1 0,-10 10-6,0-9-2,-1 9 0,1-10 0,-1 0-12,1 1 11,-22 9-11,22 0 10,-1-10-10,-10 1 0,11-1 0,-12 10 0,12 0 0,-11 0-14,-11 0 3,0 0 1,0 0-4,0 0-1,0 0 0,0 0 0,0 0-3,0 0-1,0 0 0,11 19 0,-11 29 4,0-19 1,-11 9 0,11-9 0,0 0 14,0-10 0,-11 10 0,0 0-9,11-10 9,0 10 0,-11 0 0,11-1 0,-10-8 0,10-20 0,0 0 0,0 0 0,-22 28-16,22 11-2,0-10 0,-11 0 0,11-1 28,-11-8 6,11-20 0,0 0 1,22 19-17,-22-19 0,0 19 0,0-19-9,11 10-18,-11-10-3,0 19-1,0-19 0,0 0-38,0 0-8,0 0-2,0 0 0,0 0-44,0 0-9,0 0-1</inkml:trace>
          <inkml:trace contextRef="#ctx0" brushRef="#br0" timeOffset="2616.5731">1512 921 1688,'0'0'75,"0"0"15,0 0-72,0 0-18,0 0 0,22-19 0,10 9 123,-21 1 21,11-1 4,-12-9 0,1 9-44,11 1-10,10 9-2,-21-10 0,-11 10-31,0 0-6,32-9-2,-21 9 0,-11 0-25,0 0-6,33 0-1,-33 0 0,0 0-4,21 19-1,1-10 0,-1 11 0,12-11-16,-22 20 0,-22-10 0,11 10 0,0-10-16,0 10 2,-11 9 1,-21 1 0,-12-1-28,23 1-6,21-11-1,0 1 0,-22-19 6,1 19 1,21-1 0,-11 11 0,-11-10 17,22-10 3,0-19 1,-11 19 0,11 20 11,-10-11 9,-1-18-12,11 9 12,0-19 0,0 0 12,0 0 0,0 0 0,0 0 22,0 0 4,0 19 1,0-19 0,0 0 1,32 0 0,-10 10 0,-1-10 0,-21 0-16,33-19-2,10-10-1,-11 19 0,-10-9-21,10 10 8,12-20-8,10 10 0,0-10-136,-11 10-31,-11-1-6,12-9-2</inkml:trace>
          <inkml:trace contextRef="#ctx0" brushRef="#br0" timeOffset="2930.0271">2322 249 1324,'-10'29'118,"10"-29"-94,0 0-24,0 0 0,0 0 178,21 0 31,-21 0 7,43 0 0,-10 0-52,-1 9-10,-10-9-2,10 10-1,12-10-70,-1 0-13,-22 0-4,23 0 0,-12 0-64,0 9-16,1-9-1,-1 0-1,1 10 29,-12-10 5,1 0 2,-22 0 0,21 19-191,-21-19-39,11 10-7</inkml:trace>
          <inkml:trace contextRef="#ctx0" brushRef="#br0" timeOffset="3161.1317">2409 835 806,'0'0'36,"0"0"7,11 9-35,-11-9-8,0 0 0,0 0 0,32 0 344,0 0 66,1 0 14,-11-9 2,10 9-273,22-10-54,-22 1-11,12-1-3,-12-9-42,0 9-9,12 10-2,-12-10 0,0 1-168,1-1-33</inkml:trace>
          <inkml:trace contextRef="#ctx0" brushRef="#br0" timeOffset="4082.5297">4030 124 1695,'0'0'75,"0"0"16,0 0-73,0 0-18,0 0 0,0 0 0,0 0 146,-22-10 26,22 10 4,0 0 2,-11-9-48,11 9-10,-21 9-1,-1 1-1,0 0-57,11 9-11,-10 10-2,-1-1-1,1-8-47,10 8-13,-11 11-1,11 9 0,11-10 39,0 10 8,-10 0 2,10 10 0,0 0-35,10-10 0,1 0 0,11 0 0,-11-10-24,10 1-8,1-11-1,-1 1-1,12-10 46,-1 1 8,1-11 3,-1 1 0,1-20-23,-1 1 0,0-11 0,1-8-12,-1-1 12,1 0 0,-12-19 0,1 9 0,-11-9 0,10 0 0,-21 10 0,0 0 0,0-10 0,-11 19 0,1-10 0,-1 11 8,-11 8-8,11-8 0,-21 8 0,0 11-8,-1-1-44,-10 10-8,11 0-1,-12 0-1,12 10-151,0-1-31,10-9-5</inkml:trace>
          <inkml:trace contextRef="#ctx0" brushRef="#br0" timeOffset="4266.3846">4559 662 2260,'0'0'50,"0"0"10,0 0 3,0 0 0,0 0-51,0 0-12,0 0 0,0 0 0,0 0 23,22 0 1,-1 0 1,-21 0-709,22-19-143</inkml:trace>
          <inkml:trace contextRef="#ctx0" brushRef="#br0" timeOffset="4498.446">4948 220 2185,'0'0'96,"0"0"21,0 0-93,0 0-24,0 0 0,22-19 0,-1 9 108,-10-9 16,11 9 4,-1-9 1,1 10-52,-1-1-10,1 0-3,0 1 0,10-1-51,-10 10-13,-1 0 0,1 0 0,-1 0 0,1 0 0,0 0 0,-22 0 0,0 0 0,0 0 0,21 0 0,-21 0 0,0 0-216,0 0-47,0 0-9,0 0-1,0 0 17,0 0 4</inkml:trace>
          <inkml:trace contextRef="#ctx0" brushRef="#br0" timeOffset="4783.5215">5078 182 1497,'0'0'66,"0"0"14,-22 0-64,22 0-16,-22 9 0,1-9 0,-1 0 114,11 10 19,1-1 4,-12 1 1,22-10-16,-22 19-3,11-9-1,-10 9 0,10 0-66,0 0-14,11-19-2,0 0-1,0 29-5,0 0-1,0-29 0,11 29 0,0 0 28,0-10 6,10 0 1,1 0 0,10 1 0,-10-1 0,10 10 0,-10-10 0,10 0-64,-10 0 0,21 0-9,-10 1 0,-12-1 9,1 10 14,-1-10-3,12 10-1,-12-1 4,-10 1 1,0 0 0,11 0 0,-22 0-15,10 0 0,-10-1 0,0 1 0,0-29 9,-10 29-1,-12 0 0,0 0 0,1-10-8,-1 0 0,1-9-10,-12-1 10,12 1-20,-1-10 1,0-10 1,-10 10 0,0-19-38,10 9-7,0 1-1,12-10-1,-12-10-79,11 0-15,0 0-3,1 0-955</inkml:trace>
          <inkml:trace contextRef="#ctx0" brushRef="#br0" timeOffset="5199.4802">5704 249 748,'0'0'67,"0"0"-54,0 0-13,0 0 0,0 0 364,0 0 69,0 0 15,0 0 2,0 0-247,0 0-50,0 0-9,-21 0-3,-12 9-61,1-9-13,10 10-3,22-10 0,0 0-76,0 0-16,-21 29-4,-1 0 0,11 0 19,11-1 3,-11-8 1,1 8 0,-1 1-10,22 0-1,-1 0-1,-10 0 0,0-29 8,0 19 1,0 10 1,0-1 0,0-28 11,22 29-12,0 0 12,-1 0-12,1-10 22,10 0 4,1-9 1,-1 9 0,11-9-15,-10 9 0,-1 0 0,0-9 0,-10 9 0,0 0 0,-11 10 0,-1-10 0,-10 10 0,0 0 0,0 9 0,-10-9 0,-1-10 0,0 0 0,0 1 0,0-1 0,11-19 0,-21 9 0,-1-9 0,0-9 0,1-1 0,10 1 0,-11-11 0,12-8 0,-1-1 8,0 0 0,0 0-8,0-19 12,11 10 36,0-1 8,0 1 0,0 9 1,11-9-45,0-1-12,0 1 0,0 9 0,-1-9-24,1 9-8,11 10 0,-11-10-1,-1 10-15,12-1-4,-11 1 0,10 0 0,1 0-229,0 0-47,21-10-8,0 10-3</inkml:trace>
          <inkml:trace contextRef="#ctx0" brushRef="#br0" timeOffset="5633.3021">6223 326 1497,'0'0'66,"0"0"14,0 0-64,0 0-16,0 0 0,32 0 0,-10 9 196,10-9 36,-21 0 8,21 0 0,-10 0-82,0 0-17,10 0-3,-10 10-1,-1 0-65,1-10-14,0 0-2,-1 9-1,-21-9-31,11 19-5,-11-19-2,22 20 0,-12-1-1,1 0-1,-11-19 0,11 29 0,-11 0-28,0-1-6,-11 1-1,0 10 0,-10-20-21,10 10-5,0-1-1,0 1 0,1 0-4,-1-10-1,11-19 0,0 0 0,0 0-1,0 0-1,0 0 0,0 0 0,-22 19 20,22-19 4,0 0 1,0 0 0,0 0 29,0 0 10,0 0 0,0 0 0,0 0 14,22 0 2,-1 10 1,1-10 0,-22 0 15,22 0 3,-1 10 1,1-10 0,-1 0-7,1 0-2,0 0 0,-22 0 0,0 0-17,10 19-3,12-9-1,-22-10 0,11 19 0,0 0 0,-1 0 0,1 10 0,-11-10-2,0 0-1,0 10 0,-11 0 0,1-10-13,-1 10 11,-11-10-11,1 10 10,-1-10-10,0 0 0,1 1 0,-12-1 0,12 0-24,-12 0 2,1-9 1,0 9 0,-1 0-40,1-9-8,-12-1-2,12 1 0,0 9-120,10-9-24,-10-10-5</inkml:trace>
          <inkml:trace contextRef="#ctx0" brushRef="#br0" timeOffset="6038.7275">6018-154 1702,'0'0'37,"0"0"8,0 0 2,0 0 1,0 0-38,0 0-10,0 0 0,0 0 0,0 0 110,0 0 20,10 19 4,12 0 1,-22-19 6,11 19 2,10 10 0,-10-10 0,11-9-55,-1-1-12,1 1-1,0 0-1,10-10-24,-10 9-5,10-9-1,-10 0 0,10 0-11,-10 0-2,-1-9-1,12-1 0,-12 10-17,1 0-3,0 0-1,-1 0 0,1 0-9,-1 0 0,-21 0 0,11-10 0,11 1-12,-22 9 12,0 0-10,0 0 10,21 0-116,-21 0-18,0 0-3,0 0-1165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04:25.23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68CD69-2B33-4923-AC14-F45D3CDE9175}" emma:medium="tactile" emma:mode="ink">
          <msink:context xmlns:msink="http://schemas.microsoft.com/ink/2010/main" type="inkDrawing" rotatedBoundingBox="1691,5476 6043,4960 6048,4999 1696,5515" shapeName="Other"/>
        </emma:interpretation>
      </emma:emma>
    </inkml:annotationXML>
    <inkml:trace contextRef="#ctx0" brushRef="#br0">0 515 921,'0'0'82,"0"0"-66,0 0-16,0 0 0,0 0 180,0 0 32,0 0 6,0 0 2,0 0-82,0 0-16,0 0-3,0 0-1,4-3-17,9-1-3,-13 4-1,5-4 0,3 4-27,1 0-6,0 0 0,4 0-1,-5-4-29,5 0-6,0 0 0,5 4-1,-10 0-3,10 0-1,-1 0 0,5 0 0,-1 0-10,1 0-1,8-4-1,1 1 0,-10-1-11,10 0 10,-1 0-10,5-4 10,-5 1-10,9-1 0,-4 0 0,4 4 0,-4-7 0,-1 3 8,5 0-8,0 5 0,-4-1 8,0 0-8,-5 0 0,9 0 8,-13 4-8,4-4 10,1 0-10,-1 1 10,5 3-10,-5 0 12,-4-4-12,4 0 12,-4 0-4,5 0-8,3 0 12,-3-3-4,-1 3-8,0 4 12,-4-4-12,5 0 12,-5 0-12,4 0 0,0 1 9,1-1-9,-5 0 0,4 0 8,-4 0-8,4 0 0,1 0 0,-9 1 0,4-5 0,0 8 8,4-4-8,-8 0 0,-1 0 0,10 4 0,-10-7 0,10 3 0,-1-4 0,0 4 8,-4 0-8,5 0 0,-5 1 0,0-1 0,0 4 0,4-4 0,0 0 0,-4 0 0,0 4 0,5-4 0,-1 0 0,0 1 0,-4-1 0,0 4 0,0 0 0,0-4 0,9 0 0,-13 0 0,4 4 0,0-4 0,0 1 0,4 3 0,0-4 0,-4 0 0,5 0 0,-5 4 0,-5-8 0,6 8 0,-1-4 0,4 1 0,0 3 0,5-4 0,0 4 0,-5-4 0,0 0 0,1 4 0,-1 0 0,0-4 0,-8 0 0,8 0 0,-4 4 0,0-3 0,-4-1 0,4 0 0,-4 0 0,-1 4 0,5-8 0,-4 4 0,0 4 0,4-3 0,0 3 0,0-4 0,-5 4 0,1-4 0,-5 0 0,5 0 0,0 4 0,-1 0 0,1-4 0,4 4 0,-9-4 0,1 4 0,-1-3 0,5-1 0,-9 4 0,8-4 0,-3 4 0,-1 0 0,0-4 0,1 4 0,-5-4 0,0 4 0,4-4 0,-4 4 0,0 0 0,5-3 0,-1-1 0,0 0 0,-4 0 0,0 4 0,0-4 0,-4 0 8,8 0-8,-4 4 0,-13 0 0,13-3 0,9 3 0,-5 0 0,5-4 0,-9 4 0,0-4 0,4 0 0,9 4 0,-13 0 0,-13 0 0,13-8 0,9 4 0,-5 1 0,-17 3 0,0 0 0,0 0 0,18-4 0,3 0 0,-3 0 0,-18 4 0,13 0 0,4-4 0,5 4 0,-9 0 0,-5 0 0,10 0 0,-5 0 0,8 0 0,-8 0 0,-13 0 0,13 0 0,9 0 0,-9 4 0,-13-4 0,13 0 0,0 0 0,-4-4 0,4 4 0,-13 0 0,0 0-9,0 0 0,13 4 0,-13-4 0,0 0-35,0 0-8,8-4 0,1 4-1,-9 0-191,0 0-37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04:31.05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4F4210-469C-46D3-A560-0E8589BC89A6}" emma:medium="tactile" emma:mode="ink">
          <msink:context xmlns:msink="http://schemas.microsoft.com/ink/2010/main" type="writingRegion" rotatedBoundingBox="1991,4750 3326,4750 3326,5204 1991,5204"/>
        </emma:interpretation>
      </emma:emma>
    </inkml:annotationXML>
    <inkml:traceGroup>
      <inkml:annotationXML>
        <emma:emma xmlns:emma="http://www.w3.org/2003/04/emma" version="1.0">
          <emma:interpretation id="{C5D81136-30C0-4BA5-91EB-280A579AB277}" emma:medium="tactile" emma:mode="ink">
            <msink:context xmlns:msink="http://schemas.microsoft.com/ink/2010/main" type="paragraph" rotatedBoundingBox="1991,4750 3326,4750 3326,5204 1991,5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F88D29-2FD1-4AF9-A02C-11E9BBAF0481}" emma:medium="tactile" emma:mode="ink">
              <msink:context xmlns:msink="http://schemas.microsoft.com/ink/2010/main" type="line" rotatedBoundingBox="1991,4750 3326,4750 3326,5204 1991,5204"/>
            </emma:interpretation>
          </emma:emma>
        </inkml:annotationXML>
        <inkml:traceGroup>
          <inkml:annotationXML>
            <emma:emma xmlns:emma="http://www.w3.org/2003/04/emma" version="1.0">
              <emma:interpretation id="{20A49570-E108-4549-87D7-339A9088EAD7}" emma:medium="tactile" emma:mode="ink">
                <msink:context xmlns:msink="http://schemas.microsoft.com/ink/2010/main" type="inkWord" rotatedBoundingBox="2650,4750 3326,4750 3326,5119 2650,5119"/>
              </emma:interpretation>
              <emma:one-of disjunction-type="recognition" id="oneOf0">
                <emma:interpretation id="interp0" emma:lang="en-AU" emma:confidence="0">
                  <emma:literal>0.2</emma:literal>
                </emma:interpretation>
                <emma:interpretation id="interp1" emma:lang="en-AU" emma:confidence="0">
                  <emma:literal>o. 2</emma:literal>
                </emma:interpretation>
                <emma:interpretation id="interp2" emma:lang="en-AU" emma:confidence="0">
                  <emma:literal>02</emma:literal>
                </emma:interpretation>
                <emma:interpretation id="interp3" emma:lang="en-AU" emma:confidence="0">
                  <emma:literal>O. 2</emma:literal>
                </emma:interpretation>
                <emma:interpretation id="interp4" emma:lang="en-AU" emma:confidence="0">
                  <emma:literal>0. 2</emma:literal>
                </emma:interpretation>
              </emma:one-of>
            </emma:emma>
          </inkml:annotationXML>
          <inkml:trace contextRef="#ctx0" brushRef="#br0">1899-593 2124,'0'0'94,"0"0"19,0 0-90,0 0-23,8 0 0,-3 3 0,-5-3 110,0 0 18,0 0 3,0 0 1,8 0-84,-3 0-17,-5 0-3,0 0-1,0 0-120,4 0-24</inkml:trace>
          <inkml:trace contextRef="#ctx0" brushRef="#br0" timeOffset="1323.4675">2276-863 979,'0'0'87,"0"0"-70,0 0-17,4-4 0,-4-8 203,9 5 37,-9-1 7,0 0 1,8-3-100,5 3-21,-4-3-4,0 7-1,-1 0-48,5-4-10,0 4-1,-4 0-1,4 1-27,0 3-6,0 0-1,-13 0 0,0 0-16,0 0-4,0 0-8,9 3 12,8 5-12,-17 4 0,0 3 0,0 0 0,-9 1-12,1-1-4,-5 1-2,0 3 0,-5 4-20,5-4-4,0 5-1,0-5 0,-4 0 3,-5-4 0,14 1 0,-1-5 0,5 1 28,-1-4 12,-3-1-11,3 1 11,5-8 0,0 0 0,-4 4 0,4-4 0,0 0 14,0 0 9,0 0 1,0 0 1,0 0 12,0 0 3,0 0 0,0 0 0,0 0-12,9 0-1,4 0-1,4 4 0,-17-4 8,17 4 2,1-4 0,3 4 0,1-1-26,0 1-10,-5 0 8,9-4-8,-13 4 0,9-4 0,-5-4 0,5 4 0,-9 0-89,4-4-23,1 4-5,-1-4-989</inkml:trace>
          <inkml:trace contextRef="#ctx0" brushRef="#br0" timeOffset="-612.2578">1357-655 172,'0'0'16,"0"0"-16,0-8 0,-5 1 0,1 3 385,0-4 75,4 0 14,-5 4 3,1 1-272,0-1-54,-5 0-11,9 4-3,-9-4-55,5 0-11,-5 4-3,9 0 0,0 0-34,-13 12-7,5-5-2,-1 5 0,0-4-15,5 3-10,-5 5 12,5-5-12,0 1 0,4 3 0,0 1 0,0-5 0,0 5 0,4-5 0,0 1 0,5-1 0,-9-11 0,9 8 0,-1-4 0,1 4 0,8-5 0,-12 1 0,8-4 8,0-4-8,0 1 11,0-5-2,-5 0 0,1 4 0,4-3 5,4-1 1,-12-4 0,8 1 0,-5-5 1,1 5 0,0-5 0,4-3 0,-5 4-4,1-5-1,-5 1 0,1 4 0,-5-5-11,0 9 12,-5-5-12,1 5 12,-5-1-12,1-3 10,-1 3-10,-4 5 10,0-5-10,0 8-12,-4 4 2,4 0 1,-5 0-21,5 4-4,-4 0-1,4 4 0,0 3-37,4 1-8,1-4-2,3 3 0,-3 1-170,3-1-33,1 16-7,8-8-2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04:24.03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F2C26C-CC55-42FF-A8D5-BA690EA15299}" emma:medium="tactile" emma:mode="ink">
          <msink:context xmlns:msink="http://schemas.microsoft.com/ink/2010/main" type="writingRegion" rotatedBoundingBox="743,5508 3261,5433 3305,6900 787,6975"/>
        </emma:interpretation>
      </emma:emma>
    </inkml:annotationXML>
    <inkml:traceGroup>
      <inkml:annotationXML>
        <emma:emma xmlns:emma="http://www.w3.org/2003/04/emma" version="1.0">
          <emma:interpretation id="{4ED6F7FA-78F2-483D-A2BC-2C8DF73FA80F}" emma:medium="tactile" emma:mode="ink">
            <msink:context xmlns:msink="http://schemas.microsoft.com/ink/2010/main" type="paragraph" rotatedBoundingBox="743,5508 3261,5433 3305,6900 787,6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6FB381-18E6-4240-B60B-8E29AF481039}" emma:medium="tactile" emma:mode="ink">
              <msink:context xmlns:msink="http://schemas.microsoft.com/ink/2010/main" type="line" rotatedBoundingBox="743,5508 3252,5433 3273,6162 765,6237"/>
            </emma:interpretation>
          </emma:emma>
        </inkml:annotationXML>
        <inkml:traceGroup>
          <inkml:annotationXML>
            <emma:emma xmlns:emma="http://www.w3.org/2003/04/emma" version="1.0">
              <emma:interpretation id="{EFD165B1-149C-4F89-982A-74606E5D6051}" emma:medium="tactile" emma:mode="ink">
                <msink:context xmlns:msink="http://schemas.microsoft.com/ink/2010/main" type="inkWord" rotatedBoundingBox="1531,5485 3252,5433 3273,6162 1553,6214"/>
              </emma:interpretation>
              <emma:one-of disjunction-type="recognition" id="oneOf0">
                <emma:interpretation id="interp0" emma:lang="en-AU" emma:confidence="0">
                  <emma:literal>1/2-0</emma:literal>
                </emma:interpretation>
                <emma:interpretation id="interp1" emma:lang="en-AU" emma:confidence="0">
                  <emma:literal>7/2-0</emma:literal>
                </emma:interpretation>
                <emma:interpretation id="interp2" emma:lang="en-AU" emma:confidence="0">
                  <emma:literal>1/2.0</emma:literal>
                </emma:interpretation>
                <emma:interpretation id="interp3" emma:lang="en-AU" emma:confidence="0">
                  <emma:literal>7/2.0</emma:literal>
                </emma:interpretation>
                <emma:interpretation id="interp4" emma:lang="en-AU" emma:confidence="0">
                  <emma:literal>7/200</emma:literal>
                </emma:interpretation>
              </emma:one-of>
            </emma:emma>
          </inkml:annotationXML>
          <inkml:trace contextRef="#ctx0" brushRef="#br0">884-227 1836,'0'0'81,"0"0"17,0 0-78,0 0-20,0 0 0,0 0 0,0 0 102,0 0 17,0 0 3,0 0 1,5 7-32,-1 9-7,-4-1 0,9 4-1,-18 5-26,9 3-5,0-4 0,0 7-1,-4 13-16,-1-1-3,1-3-1,0-1 0,-1 1-15,-3-1-4,3 1 0,-3-1 0,-1-3-12,5 4 11,-1-9-11,1 5 10,4-8-10,-9 0 0,1-4-10,8-7 10,-5-5-44,1 1-4,4-12 0,0 0 0,0 0-172,0-12-34,4-3-7</inkml:trace>
          <inkml:trace contextRef="#ctx0" brushRef="#br0" timeOffset="2404.7523">1209 112 1209,'0'0'53,"0"0"12,0 0-52,0 0-13,0 0 0,0 0 0,0 0 160,0 0 30,0-8 6,0 0 0,0 8-51,0 0-10,5-11-3,-1 3 0,5 0-42,-9 4-9,4-3-1,5-1-1,-1 4-26,1-3-5,0 7 0,4-4-1,0 0-19,0 0-4,0 4-1,0 0 0,0 0-14,0 4-9,4 0 12,-4 0-12,-4 3 9,4 1-9,-5 0 0,1-1 9,0 5-9,4-4 0,-13 7 9,4-3-9,0 7 0,-4-4 0,0 1 0,-4 3 0,0 0 0,4 4-8,-18-3 0,5 3 0,5 0-15,3-4-2,-12 0-1,4-3 0,4 3 1,-4-4 0,0 1 0,5-5 0,-5-3 5,0-4 2,8 4 0,-8-8 0,5 0 7,-5-4 2,8 0 0,1-4 0,-5 1 9,5-1 9,-5 0-1,9-3-8,0-1 27,0 0-2,0 1 0,0 11 0,0 0 10,5-8 1,-5 8 1,8-8 0,5 5-9,5-5-1,-5 4-1,0 0 0,4 4-9,0-4-1,1 4-1,3 4 0,-3-4-15,3 4 8,1 0-8,0 0 0,-1-4 0,-3 4-18,4-1 2,-1 1 1,-3-4-152,-5 4-30,-5 0-7</inkml:trace>
          <inkml:trace contextRef="#ctx0" brushRef="#br0" timeOffset="4994.2149">1816 181 1785,'0'0'79,"0"0"17,0 0-77,0 0-19,0 0 0,0 0 0,0 0 115,0 0 19,0 0 4,0 0 1,0 0-43,0 0-9,0-11-2,0 11 0,0-4-37,9 0-8,-9 4-2,4-4 0,14 0-21,-18 4-4,8-8-1,-3 8 0,3-3-12,-3 3 0,-5 0 8,0 0-8,0 0 0,8 0 0,1 0 0,-9 0 0,0 0 0,0 0 0,0 0 0,0 0 0,0 0 0,0 0-8,0 0 8,0 0 0,0 0-12,0 0 4,0 0 8,0 0-13,0 0 0,0 0 0,0 0 0,-13 0 0,13 0-18,0 0-3,0 0-1,-9 3-741,9-3-148</inkml:trace>
          <inkml:trace contextRef="#ctx0" brushRef="#br0" timeOffset="5570.3431">2280 12 1645,'0'0'72,"0"0"16,0 0-70,0 0-18,0 0 0,0 0 0,0 0 138,0 0 24,0 0 5,0 0 1,0 0-90,0 0-18,0 0-3,-9 3-1,1 1-21,-1 4-5,0 0-1,5 3 0,0-3-21,4 3-8,-9 1 0,9 0 0,0 3 8,0-3-8,4 3 0,1-3 0,-1-1 0,5 5 0,-5-5 0,0-3 0,-8 3 0,8-3 0,5 0 0,0-4 0,4-1 0,-5-3 12,5 0-3,5 0-1,-5 0 10,0 0 2,0-3 0,0-9 0,4 0 4,-4 1 0,4-4 1,1 3 0,-10-3-2,5-1-1,0 1 0,-4-1 0,-5 1-2,5-1 0,0 1 0,-9 4 0,0-9-4,-9 5-2,5-1 0,-1 1 0,-3 3-5,-1 1-1,0-5 0,-8 5 0,4 7-8,0 0 0,-4 0 0,4 1 8,0-1-8,-5 4-17,1 4 4,4-1 1,0 1-32,0 4-7,4 0-1,1-1 0,-1 5-121,0-1-25,5 1-5</inkml:trace>
          <inkml:trace contextRef="#ctx0" brushRef="#br0" timeOffset="3084.4406">0 42 1555,'0'0'138,"0"0"-110,0 0-28,0 0 0,9 0 117,-1 0 19,1-3 3,0 3 1,4-4-9,0 0-2,0 0 0,4 4 0,0-8-46,9 8-10,-13-7-1,5 7-1,-1-4-19,9 0-4,-9 0-1,1 4 0,-5 0-28,0 0-6,0 0-1,-5 4 0,1-4 0,4 4-1,-13 0 0,0-4 0,0 0-2,4 7 0,-4-7 0,0 8 0,-4 4 19,4-1 3,-9 1 1,5 3 0,0 0-32,-1 1 0,5-1 0,0 5 0,-8 3 0,8-4 0,0 4 0,-9-4 0,9 4 0,-4 1-10,4-5 0,-9 0 0,9 0-10,0 1-1,-4-9-1,-1 5 0,10-5-2,-1 1-1,-8-1 0,4-11 0,0 0-64,0 0-13,0 0-2,0 0-714,-5 4-142</inkml:trace>
          <inkml:trace contextRef="#ctx0" brushRef="#br0" timeOffset="3287.6969">65 170 691,'0'0'61,"0"0"-49,0 0-12,0 0 0,0 0 352,0 0 67,0 0 13,9 0 4,-1 0-242,5 0-48,0 0-10,5 0-1,-1 0-53,5 3-10,-1 1-3,1-4 0,0 4-37,-1-4-8,1 0-2,0 4 0,-1-8-22,5 4 0,-13 0 0,18 0 0,-14 0-127,9-4-29</inkml:trace>
        </inkml:traceGroup>
      </inkml:traceGroup>
      <inkml:traceGroup>
        <inkml:annotationXML>
          <emma:emma xmlns:emma="http://www.w3.org/2003/04/emma" version="1.0">
            <emma:interpretation id="{75A4944D-BA57-4C20-BAB3-574E4AB09595}" emma:medium="tactile" emma:mode="ink">
              <msink:context xmlns:msink="http://schemas.microsoft.com/ink/2010/main" type="line" rotatedBoundingBox="2062,6549 3228,6203 3343,6591 2178,6937"/>
            </emma:interpretation>
          </emma:emma>
        </inkml:annotationXML>
        <inkml:traceGroup>
          <inkml:annotationXML>
            <emma:emma xmlns:emma="http://www.w3.org/2003/04/emma" version="1.0">
              <emma:interpretation id="{8CB66229-5C4A-4C8F-9F24-F3BA30791769}" emma:medium="tactile" emma:mode="ink">
                <msink:context xmlns:msink="http://schemas.microsoft.com/ink/2010/main" type="inkWord" rotatedBoundingBox="2918,6295 3228,6203 3343,6591 3033,6683"/>
              </emma:interpretation>
              <emma:one-of disjunction-type="recognition" id="oneOf1">
                <emma:interpretation id="interp5" emma:lang="en-AU" emma:confidence="0">
                  <emma:literal>14</emma:literal>
                </emma:interpretation>
                <emma:interpretation id="interp6" emma:lang="en-AU" emma:confidence="0">
                  <emma:literal>l 4</emma:literal>
                </emma:interpretation>
                <emma:interpretation id="interp7" emma:lang="en-AU" emma:confidence="0">
                  <emma:literal>(4</emma:literal>
                </emma:interpretation>
                <emma:interpretation id="interp8" emma:lang="en-AU" emma:confidence="0">
                  <emma:literal>1 4</emma:literal>
                </emma:interpretation>
                <emma:interpretation id="interp9" emma:lang="en-AU" emma:confidence="0">
                  <emma:literal>| 4</emma:literal>
                </emma:interpretation>
              </emma:one-of>
            </emma:emma>
          </inkml:annotationXML>
          <inkml:trace contextRef="#ctx0" brushRef="#br0" timeOffset="9938.5548">2419 512 1936,'0'0'86,"0"0"18,0 0-84,0 0-20,0 0 0,0 0 0,0 0 109,4 12 18,-4 3 3,0 1 1,0 7-45,0-4-9,0 4-1,0 0-1,0 1-24,0 3-5,4 0-1,-8-1 0,4-2-12,0-1-2,0 0-1,0 0 0,0-4-21,0-3-9,0-1 8,0-3-8,0-1 8,4-3-8,-4 3 0,0-11 8,0 0-8,0 0 0,0 0 0,0 0 0,0 0-32,0 0-11,0 0-2,0 0-1,0 0-140,0 0-28,0 0-6</inkml:trace>
          <inkml:trace contextRef="#ctx0" brushRef="#br0" timeOffset="9673.0363">2297 686 1911,'0'0'42,"0"0"9,0 0 1,0 0 2,0 0-43,0 0-11,0 0 0,0 0 0,5-8 104,-5 8 20,0 0 3,0 0 1,0 0-52,0 0-9,0 0-3,0 0 0,0 0-25,0 12-6,0-1-1,0 1 0,-9-1-32,5 5 0,-5-1 0,5 1 0,8-1 0,-8 0 0,-1-3 0,1 3 0,0-3 0,4 0 0,-5-5 0,1 5 0,4-12 0,0 7 0,0-7 0,0 0 0,0 0 0,0 0 0,0 0 0,0 0 0,0 0 0,0 0 0,0 0 0,4 0 0,5-3 20,-5 3-2,-4 0-1,5-8 0,8 4-3,-5-4-1,-3 1 0,12-1 0,-4 0 17,4-3 3,-4 3 1,5-4 0,-1 5-21,0-5-4,5 1-1,-9 3 0,4 0-8,-8 4 8,4-3-8,0-1 8,-4 4-8,-9 4 0,0 0 0,0 0 0,13-4 0,-13 4 0,9-7-9,-9 7 9,0 0-39,0 0-4,0 0-1,0 0 0,0 0-176,0 0-36,8-16-8,-8 16 0</inkml:trace>
          <inkml:trace contextRef="#ctx0" brushRef="#br0" timeOffset="9013.8964">1404 832 1587,'0'0'70,"0"0"15,0 0-68,0 0-17,0 0 0,0 0 0,0 0 126,5 12 22,-5-4 4,4 3 0,-4 1-45,0 3-10,4 0-1,-4 1-1,-4 3-53,4 4-10,0 0-3,0 0 0,0 1-13,0-1-2,-4-4-1,8 0 0,-4 1-13,0-1 0,0-4 8,4 4-8,1-7 0,-1 0 0,-4-1-12,0 1 12,0-5-56,0-3-5,0-4-1,0 0-676,0 0-135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6:36.94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12 494 1324,'0'0'118,"-9"0"-94,9 0-24,0 0 0,0 0 85,0 0 13,-4 0 2,4 0 1,0 0 5,0 0 1,0 0 0,0 0 0,0 0-18,0 0-3,9-7-1,4 3 0,-13 4-20,8-4-4,5 0-1,0-4 0,0 4-4,5 1-2,-1-5 0,5 4 0,-1 0-8,1-4-2,-5 5 0,9-1 0,-4-8-28,0 4-7,8 5-1,5-5 0,-5 4-8,9 0 0,-9 0 0,5-3 8,4 3 1,-4-4 0,4 4 0,-5 4 0,5-7 0,5 3 0,-10 4 0,6-4 0,-1 0-1,0 0 0,8 0 0,-3 0 0,-1 1 14,0-1 2,1-4 1,3 4 0,-3 0-17,-1 0-8,-4 4 0,13-3 8,-9-5-8,9 4 0,-13 0 0,5-4 0,8 5 0,-5-5 13,1 4-3,0-4-1,4 4-9,-9-3 0,1-1 0,3 4-11,-8-3 11,5 3 0,3-4 0,1 0 0,4 1 0,-9-1 0,5 0 0,8 4 0,-12-3 0,-1 3 0,5 0 0,-1-4 0,-8 4 0,5-3 0,-5 3 0,4-4 0,-4 0 0,0 4 0,4-3 0,1-1 8,-10 4-8,6 0 0,-1-3 0,0 3 0,-5-4 0,5 8 0,-4-4 0,4 4 0,-4-4 0,-5 1 0,9 3 0,-13-4 8,4 0-8,1 4 0,-1-4 0,0 0 0,-4 0 0,5 0 0,-5 1 0,0 3 8,4-8-8,-4 8 0,-4-4 0,-1 4 0,-3-4 0,-5 4 0,-5-4 0,5 4 0,-4-4-16,-9 4-5,0 0-1,0 0 0,0 0-121,0 0-24,0-11-5,-4 7-1050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6:37.90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143 30 1720,'-4'-8'76,"4"4"16,-5 4-73,5-3-19,0-1 0,-8 0 0,3 0 137,1 0 24,0 4 5,4 0 1,-5 0-61,1 0-12,4 0-2,0 0-1,-9 8-46,1-4-9,-1 0-1,0 7-1,5-3-23,0 3-11,-5 9 10,0-1-10,5 0 9,-5 8-9,1-4 8,3 0-8,1 4 0,0-3 0,4-1 0,0 4 0,-9-4 0,9 0 0,9-4 0,-9 0 0,4 1 0,0-5 0,9-3 0,-4-1 0,0-3 0,4 0 0,-5-5 0,5 1 0,0 0 0,-4-8 0,4 0 14,4 1-4,-12-5 12,8 0 2,0-3 1,0-1 0,-13 4 1,4-3 0,0 3 0,-4 0 0,0 1-6,-4-1-2,0 0 0,4 1 0,-13 3-8,4 0-2,-4 4 0,4 0 0,-8 4-8,8 0 0,-4 3 0,5 1 0,-5 0-19,4-1 1,-4 1 0,4 4 0,5-5-36,0 5-7,-1-1-2,5-3 0,0-8-173,0 0-34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6:05.33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3272E1-FFE8-4C39-90D5-5B66F0E1C8F4}" emma:medium="tactile" emma:mode="ink">
          <msink:context xmlns:msink="http://schemas.microsoft.com/ink/2010/main" type="writingRegion" rotatedBoundingBox="3942,3992 6066,7161 4643,8115 2519,4946"/>
        </emma:interpretation>
      </emma:emma>
    </inkml:annotationXML>
    <inkml:traceGroup>
      <inkml:annotationXML>
        <emma:emma xmlns:emma="http://www.w3.org/2003/04/emma" version="1.0">
          <emma:interpretation id="{B5BDF8E5-ADA4-484A-8414-5B7C92BD03A6}" emma:medium="tactile" emma:mode="ink">
            <msink:context xmlns:msink="http://schemas.microsoft.com/ink/2010/main" type="paragraph" rotatedBoundingBox="3942,3992 6066,7161 4643,8115 2519,4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B412DD-2FBA-4691-A2AD-3C628BB6F0A9}" emma:medium="tactile" emma:mode="ink">
              <msink:context xmlns:msink="http://schemas.microsoft.com/ink/2010/main" type="line" rotatedBoundingBox="3942,3992 6066,7161 4643,8115 2519,4946"/>
            </emma:interpretation>
          </emma:emma>
        </inkml:annotationXML>
        <inkml:traceGroup>
          <inkml:annotationXML>
            <emma:emma xmlns:emma="http://www.w3.org/2003/04/emma" version="1.0">
              <emma:interpretation id="{188C49E0-2C60-4877-9FDF-BA8C3E7E3AFF}" emma:medium="tactile" emma:mode="ink">
                <msink:context xmlns:msink="http://schemas.microsoft.com/ink/2010/main" type="inkWord" rotatedBoundingBox="3942,3992 4448,4747 3670,5268 3164,4514"/>
              </emma:interpretation>
              <emma:one-of disjunction-type="recognition" id="oneOf0">
                <emma:interpretation id="interp0" emma:lang="en-AU" emma:confidence="0">
                  <emma:literal>g</emma:literal>
                </emma:interpretation>
                <emma:interpretation id="interp1" emma:lang="en-AU" emma:confidence="0">
                  <emma:literal>e</emma:literal>
                </emma:interpretation>
                <emma:interpretation id="interp2" emma:lang="en-AU" emma:confidence="0">
                  <emma:literal>j</emma:literal>
                </emma:interpretation>
                <emma:interpretation id="interp3" emma:lang="en-AU" emma:confidence="0">
                  <emma:literal>$</emma:literal>
                </emma:interpretation>
                <emma:interpretation id="interp4" emma:lang="en-AU" emma:confidence="0">
                  <emma:literal>°</emma:literal>
                </emma:interpretation>
              </emma:one-of>
            </emma:emma>
          </inkml:annotationXML>
          <inkml:trace contextRef="#ctx0" brushRef="#br0">1092 527 1267,'10'-77'112,"-10"77"-89,0 0-23,0 0 0,0 0 144,0 0 24,0 0 4,-10 19 2,10-19-74,-11 19-14,0 10-3,11-29-1,0 0-34,0 0-8,0 0 0,0 0-712,0 0-143</inkml:trace>
          <inkml:trace contextRef="#ctx0" brushRef="#br0" timeOffset="-14620.693">76 114 867,'0'0'19,"0"0"4,0 0 1,0 0 0,0 0-24,0 0 0,0 0 0,0 0 0,0 0 84,0 0 11,0 0 2,0 0 1,0 0-21,0 0-4,0 0-1,0 0 0,0 0-17,0 0-4,0 0-1,0 0 0,0 0-18,0 0-4,0 0-1,0 0 0,0 19-14,-11 10-2,11-10-1,0 0 0,0-19-10,-11 20 0,11-1 0,0 10 8,0-10-8,0 10 0,0-1 0,0 1 8,11 0 0,-11 0 0,0-10 0,11 0 0,0 20 0,0-11-8,-1-8 12,1 8-4,0-8 1,0-11 0,0 10 0,10-9 0,-10 9 0,0-9 0,10 0 0,-21-10 0,22 9 0,-22-9 0,22 0 0,10 0 0,-10-9 11,-12-1 3,-10 10 0,22-19 0,0-1 0,-12 1 0,1 0 0,0 0 0,0-20 4,0 11 1,-1-11 0,-10 10 0,11 1-1,-11-11 0,0 10 0,0 1 0,0-11 2,-11 10 1,11-9 0,0 9 0,-10 0-6,-1 0-2,0 10 0,0 0 0,0 0-7,1 0-2,-1-10 0,-11 19 0,22 10-5,-21-9-8,-1 9 11,-10 9-11,10 1 0,-10 9 0,-1 0 0,1 10-12,10-10-25,-10 10-5,10 9-1,-10 1 0,10 9-33,11 0-6,11 0-2,0-10 0,0 10-115,0 0-23</inkml:trace>
        </inkml:traceGroup>
        <inkml:traceGroup>
          <inkml:annotationXML>
            <emma:emma xmlns:emma="http://www.w3.org/2003/04/emma" version="1.0">
              <emma:interpretation id="{F9B133A0-AE91-4203-A5AE-8DB87D8C17E3}" emma:medium="tactile" emma:mode="ink">
                <msink:context xmlns:msink="http://schemas.microsoft.com/ink/2010/main" type="inkWord" rotatedBoundingBox="5540,6522 5999,7206 4643,8115 4184,7431"/>
              </emma:interpretation>
              <emma:one-of disjunction-type="recognition" id="oneOf1">
                <emma:interpretation id="interp5" emma:lang="en-AU" emma:confidence="0">
                  <emma:literal>?</emma:literal>
                </emma:interpretation>
                <emma:interpretation id="interp6" emma:lang="en-AU" emma:confidence="0">
                  <emma:literal>@</emma:literal>
                </emma:interpretation>
                <emma:interpretation id="interp7" emma:lang="en-AU" emma:confidence="0">
                  <emma:literal>€</emma:literal>
                </emma:interpretation>
                <emma:interpretation id="interp8" emma:lang="en-AU" emma:confidence="0">
                  <emma:literal>¥</emma:literal>
                </emma:interpretation>
                <emma:interpretation id="interp9" emma:lang="en-AU" emma:confidence="0">
                  <emma:literal>&amp;</emma:literal>
                </emma:interpretation>
              </emma:one-of>
            </emma:emma>
          </inkml:annotationXML>
          <inkml:trace contextRef="#ctx0" brushRef="#br0" timeOffset="2248.5883">1923 2621 288,'0'57'25,"11"-18"-25,-11-39 0,0 0 0,0 0 161,0 0 27,0 0 6,0 0 1,0-29-99,0 29-19,0 0-4,0 0-1,0 0-8,0 0-3,0 0 0,0 0 0,0 0-10,0 0-3,0 0 0,0 0 0,0 0-8,0 0-3,0 0 0,0 0 0,0 0-10,0 0-3,-21 9 0,-1 11 0,11-1-10,11 0-2,-11 0-1,11-19 0,0 29-11,-10 0 10,10 0-10,-11-1 10,11-28-10,0 39 0,0-1 0,0 1 0,0-39 0,0 28 0,11 1 0,-1 10 0,1-10 0,0 9 0,11-9 0,-1-10 0,1 10 0,0-10 0,-1-9 0,1 9 0,-11 0 0,10-9 0,1-1 0,-1-9 0,12-9 22,-12-1 2,1 0 1,0-9 0,-12 10 15,12-11 2,0-8 1,-1-1 0,-10 0-4,0-9-1,10 9 0,-10-19 0,11 0-6,-22 0-2,11 9 0,-11 1 0,10-10 0,-10-10 0,0 1 0,0-1 0,0 20-3,0-11-1,-10 11 0,10 9 0,-22-19-9,11 19-1,0 1-1,-10 8 0,10 1-7,-21 0 0,10 9-8,0 10 12,-10 0-12,-11 10-8,10 9 8,1 29-13,-11 10-34,10-10-6,-10 0-2,11 0 0,10 10-46,0-10-10,1 0-1,10-20-551,0-8-109</inkml:trace>
          <inkml:trace contextRef="#ctx0" brushRef="#br0" timeOffset="3438.2194">1027 3274 1728,'-22'0'153,"11"0"-122,-10 0-31,10 0 0,11 0 109,-11-10 16,-11 10 3,22 0 1,0 0-53,0 0-10,-10-10-2,10 10-1,0 0-51,0 0-12,0 0 0,0 0 0,0 0-99,0 0-22,10-19-5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6:39.18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54 213 1335,'0'0'59,"0"0"13,0-8-58,0-4-14,0 5 0,4-1 0,0-4 117,-4 9 21,0-5 4,5 0 1,-10 0-27,5 5-4,0-5-2,0 8 0,0 0-36,0 0-7,0 0-2,-8 0 0,8-4-44,0 4-9,0 0-1,-13 4-1,4 0-10,0 3 12,1 5-12,3-4 12,1 3-12,4 1 0,-4 3 0,4-3 0,-5-1 0,5 1 0,5 0-9,-5-1 9,0-11 0,4 8 0,5 3-8,-1-3 8,5 0 0,-4-1 0,4 1-8,-4-4 8,4-4 0,-5 4 0,1-4 0,4 0 0,4-4 9,1 0-1,-5-4 0,4 1 0,-4-5 12,0 1 1,4-1 1,-4 1 0,0-1 6,0-3 0,-4-1 1,0 1 0,-1-5-4,-3 5-1,-1 0 0,0-1 0,-4-3-7,0 7-1,-4-3-1,0 3 0,-5 1-6,5-5-1,-9 5 0,0 3 0,0 0-8,-9 5 0,9 3 0,-9-4 8,1 4-22,3 4-5,5-1-1,-4 9 0,0 0-34,-1-1-7,5 5-2,5-1 0,-5 0-125,4 1-26,0 3-5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6:39.99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61 90 864,'0'0'38,"0"0"8,0 0-37,0 0-9,0 0 0,0 0 0,0 0 234,0 0 45,0 0 9,0 0 1,0 0-136,0 0-27,0 0-6,0 0 0,0 4-49,-9 4-10,5-1-1,0 1-1,-1 4-25,1-1-5,0 1-1,-5-1 0,0 5-10,5 3-2,0-4-1,4 5 0,-5-5-15,1 4 0,8-3 0,1-1 0,-1 4 0,0-3 0,5-1 0,0 1 0,-1-5 0,1-3 0,13 0 0,-14-1 0,5 1 0,0-4 0,5-8 0,-5 4 0,-5-4 0,5 0 17,5-7-3,-1-1-1,0-3 6,-4-4 1,5-1 0,-1-7 0,0-4 14,1 4 3,-14-3 1,5 3 0,-5 4-11,0-1-3,-4-3 0,-4 4 0,0 4-4,-1 4-2,-3-1 0,-10 5 0,5-1-10,-4 4-8,0 8 12,-5 0-12,0 4-67,5 0-20,4 0-4,4 4-1,-12 3-16,8-3-4,0 7-1,0 1-1016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6:46.20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163 129 403,'0'0'36,"0"0"-36,0 0 0,0 0 0,0 0 179,0 0 29,0 0 5,8-8 2,-3-3-49,-1 3-10,5-4-1,-9 12-1,0 0-7,0 0-2,0-7 0,0-5 0,0 4-25,0 1-4,0-5-2,0 4 0,0 1-30,0 7-5,-9-4-2,5-4 0,-1 4-54,-3-3-11,3 3-3,-3 4 0,-1 0-9,0 0 12,-4 0-12,0 0 12,5 4-64,-1-1-12,-4 5-2,0-4-1,4 4 96,5-1 19,-5 1 4,1 4 1,-1-1-73,5 1-16,-1-1-2,1 5-1,4-9 17,-4 5 3,4-4 1,0 3 0,-5 1 6,5-1 2,-4 5 0,8-8 0,1 3 10,3-3 0,1-1 0,0-3-8,4 4 8,-5 0 0,5-1 0,0 1 0,-4-4 0,4 0 0,0-4 0,0 4 0,0 3 0,0-3 0,0 0 0,-4-4 0,4 4 0,-13-4 0,0 0 0,0 8 0,0-8 0,4 7 9,-4-7-9,0 8 0,-4 4 13,4-1-4,-9 1-1,0-4 0,5 3-8,-5-7 0,1 4 0,-1-5 0,-4 5 0,4 0 0,5 0-9,-9-8 9,4-4 0,1 0 0,8 4-8,-5-4 8,1-8 0,0 5 0,-1-5 0,5-3 0,9-1 0,-9-3 8,4 8-8,1-5 12,-1 1 8,0-5 0,5 1 1,4 0 0,-4 0-6,4-1-2,0-3 0,-5 4 0,1 7-13,4-3 0,0 3 0,4 1 0,-8-1-115,4 1-16,-4 7-3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6:47.24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100 115 1036,'9'8'92,"-9"-8"-73,0 0-19,0-4 0,8 0 179,-8-4 32,0 5 6,5-1 2,-1-4-70,0 0-13,5 4-4,0 1 0,-5-5-47,5 4-9,-1-4-3,5 4 0,-4 1-26,4 3-6,-4-8-1,-1 4 0,5-4-40,-4 4 0,0 1 0,4-5 0,-9 4 0,5 0 8,-5 0-8,-4 4 8,0-4-38,0 4-8,0 0-2,0 0 0,-4 12-33,-5 0-7,5-5-2,-9 1 0,-5 4-65,5-1-13,-4 1-2,4-1-1,-4 1 3,-1-1 0,-3-3 0,3 4 0,10-1 48,-5-3 9,0 0 3,4-1 0,0 1 112,1 0 22,8-8 5,0 0 1,0 0 65,0 0 14,-9 11 2,5 1 1,4-1-22,0-11-4,0 0 0,0 0-1,4 4 8,5 0 1,-9-4 1,17 8 0,-8-8-34,4 4-7,-5-4-2,5 4 0,0-1-3,-4 1-1,0 4 0,-9-8 0,0 0-20,8 4-4,1 3-1,-5 5 0,5-4-15,-5-1-3,5 1-1,0 0 0,-9 7-2,4-3-1,0-1 0,1 1 0,-5 0 1,8-5 1,-8 5 0,0-1 0,0 1-13,-8-1 0,8 1 0,-9 0-10,5-1 10,-5 1 0,-4-1 8,0 1-8,-4-4 8,-1 3-8,5 1 10,-4-5-10,-5-3 0,9 0 8,5 0-8,-1-4 0,-4-4 0,4 0-16,1-3 3,-1-1 1,5 0-35,-1-3-6,5-1-2,0 0 0,5-3-169,-1 0-33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6:47.59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156 16 2131,'-4'0'94,"0"0"20,4-4-91,-5 0-23,-3 0 0,3 0 0,5 4 111,-8 0 17,3 0 4,1 4 1,0-4-71,4 0-14,-9 12-4,0-1 0,5 5-30,4 3-6,-4 0-8,-1 4 11,1 1-11,8-5 0,1 8 0,-1-4 0,0-4 0,1 4 0,-1 0 0,5-7 0,-1-1 0,1 1 0,0 3 0,-1-8 0,5-3 0,0 4 0,0-5 0,0-3 0,5 4 0,-1-8 0,0 0 0,-8-4 0,4-4 0,0 1 0,0-5 11,0-3-11,-4 3 14,-5 1-3,5-1-1,-9 1 0,0-1-2,0 0 0,0 5 0,-13-1 0,0 4 0,0 4-8,-13-4 12,0 8-4,4 0-16,-4 4-4,-4 7-1,-1 1 0,1-1-45,4 0-9,0 1-1,0 3-735,4-4-146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6:48.49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0 204 1450,'0'0'64,"0"0"14,0 0-62,0 0-16,0 0 0,0 0 0,0 0 97,0 0 17,0 0 3,9 0 1,-1 0-26,5 0-4,-4-4-2,4 4 0,4-4-2,-4 0 0,5 0 0,3 0 0,1-3-48,8 3-11,-4-4-1,9 4-1,-5 0-2,1-3 0,8 3 0,0-4 0,0 4-1,4-3 0,0 3 0,5 0 0,4 0-20,0-4 0,-4 5 0,-1-1 0,6-4 0,-6 4 0,-3 0 0,8 0 0,-9 4 0,0 0 0,1 0 0,3 0 0,-3-3 0,-10 3 0,5 0 0,-4 3 0,4-3 0,-4 4-16,4 0 2,-9-4 1,5 4 21,4-4 4,4 4 0,-13-4 1,5 0-22,0 0-5,-5 0-1,5 0 0,-5 0 15,-4 0 0,4-4 0,-8 4 0,0-4 0,8 0 0,-12 0 0,3 4 0,-3-7 10,3 3 2,-3 0 0,3 0 0,1-4-12,-5 5 0,-4-1 0,0-4 8,5 4-39,-5-7-8,-5 3-1,1 0-1,0 1-43,-9 7-8,0 0-1,0 0-955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7:51.70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CDBC05-57A6-465D-963F-C9F951D0986B}" emma:medium="tactile" emma:mode="ink">
          <msink:context xmlns:msink="http://schemas.microsoft.com/ink/2010/main" type="writingRegion" rotatedBoundingBox="21784,7277 23441,7543 22927,10729 21271,10462"/>
        </emma:interpretation>
      </emma:emma>
    </inkml:annotationXML>
    <inkml:traceGroup>
      <inkml:annotationXML>
        <emma:emma xmlns:emma="http://www.w3.org/2003/04/emma" version="1.0">
          <emma:interpretation id="{69F0A109-A4C5-49A4-9D93-74E3C2719EF5}" emma:medium="tactile" emma:mode="ink">
            <msink:context xmlns:msink="http://schemas.microsoft.com/ink/2010/main" type="paragraph" rotatedBoundingBox="23066,7671 22028,9105 21472,8703 22510,72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D67768-824C-4024-9476-97F763160F7B}" emma:medium="tactile" emma:mode="ink">
              <msink:context xmlns:msink="http://schemas.microsoft.com/ink/2010/main" type="line" rotatedBoundingBox="23066,7671 22028,9105 21472,8703 22510,7269">
                <msink:destinationLink direction="with" ref="{F56D1CAF-CD01-4371-9B12-FB7E5D8B764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3E43A40-F57F-4436-83E0-C6E675163006}" emma:medium="tactile" emma:mode="ink">
                <msink:context xmlns:msink="http://schemas.microsoft.com/ink/2010/main" type="inkWord" rotatedBoundingBox="23066,7671 22028,9105 21472,8703 22510,7269"/>
              </emma:interpretation>
              <emma:one-of disjunction-type="recognition" id="oneOf0">
                <emma:interpretation id="interp0" emma:lang="en-AU" emma:confidence="0">
                  <emma:literal>on's</emma:literal>
                </emma:interpretation>
                <emma:interpretation id="interp1" emma:lang="en-AU" emma:confidence="0">
                  <emma:literal>o's</emma:literal>
                </emma:interpretation>
                <emma:interpretation id="interp2" emma:lang="en-AU" emma:confidence="0">
                  <emma:literal>out's</emma:literal>
                </emma:interpretation>
                <emma:interpretation id="interp3" emma:lang="en-AU" emma:confidence="0">
                  <emma:literal>or's</emma:literal>
                </emma:interpretation>
                <emma:interpretation id="interp4" emma:lang="en-AU" emma:confidence="0">
                  <emma:literal>osn</emma:literal>
                </emma:interpretation>
              </emma:one-of>
            </emma:emma>
          </inkml:annotationXML>
          <inkml:trace contextRef="#ctx0" brushRef="#br0">221-906 864,'0'0'38,"0"0"8,0 0-37,0 0-9,0 0 0,0 0 0,5 4 374,3-4 73,-3 0 14,3 0 3,1 0-280,0 0-56,-1 0-11,5 0-2,-4 0-75,4 0-14,0 0-3,0 0-1,-4-4-9,4 0-1,0 0-1,4-3 0,-8-1-11,-1 4 0,1-4-10,0 1 10,-9 7-48,0 0-4,0 0-1,0 0 0,0 0-115,0 0-22,-13 0-5,4 3-1,-4 1 38,-4 0 7,-1 4 2,1 3 0,0-3-56,-1 0-11,1 0-3,0-1 0,-1 5 115,5-5 24,-4 1 4,0 0 0,-1 0 188,5-1 36,13-7 8,0 0 2,0 0 29,0 12 5,-8-1 2,3-3 0,-3 0-37,8-8-7,0 0-2,4 11 0,-8 1-44,8-4-10,0 3-2,1-3 0,-5 3-25,0-3-6,4 4-1,0-5 0,5 1-18,0 4-4,-5-1-1,5 1 0,-5-1 0,5 1 0,-1 0 0,1-1 0,-9-11-29,9 16-8,-5-5 0,-4-3 0,0 3 8,0 5 1,-4-5 0,-5-3 0,5 4 4,-5-5 1,-4 5 0,4-1 0,-4-7-2,0 4-1,0-4 0,-4 4 0,-5-5-11,1 1 0,-5 0 0,0-4 0,0 0-15,0-4-5,4 0 0,0 4-1,1 4-99,-1-8-20,0 1-4,5-1-723,4 4-144</inkml:trace>
          <inkml:trace contextRef="#ctx0" brushRef="#br0" timeOffset="-493.994">-342-833 921,'0'0'40,"0"0"10,0 0-40,0 0-10,0 0 0,0 0 0,0 0 281,0 0 55,0 0 10,4-8 2,0 8-186,5-3-38,0-1-7,4 0-1,0-4-49,4 4-10,0-3-1,5 3-1,-4 0-27,-1-4-6,0 4-1,1-3 0,-5 3-21,0-4-13,-5 4 1,1 0 1,0-3-5,-5 3-2,0 0 0,-4 4 0,-4-8-70,4 8-15,0-7-2,0 7-1,-9 0-141,1-4-28,-5 0-5,4 4-2,-4 0 127,0 4 26,0 0 5,-4 3 0,4 1 64,-5 0 12,5-1 2,0 1 1,0 0 162,0 3 33,0-3 6,-4 0 2,4-4 5,0 7 1,0-3 0,-5 3 0,5-3-42,0 4-8,0-5-2,5 1 0,3 4-40,-3-5-8,3 5-1,-3-4-1,8-8-14,0 0-2,4 11-1,0-3 0,-4 3-29,9 1-7,0 3-1,-1-3 0,1 0-8,4-1 0,-4 5 0,-1-1 8,5-3-8,0-1 0,0 5 0,0-5 0,-4 4 0,0-3 0,-1 0 0,1-1 0,-5 1 8,1-5-8,-5-7 8,0 8-8,-5 4 11,1-1-3,-5-3-8,1 4 12,-10-5 0,5 1 0,-4 0 0,-5-1 0,1-3-12,-1 4 11,-4-4-11,4-4 10,5-4-10,-5 4-14,5-4 3,4-4 1,0 4-44,4 1-9,5-9-1,4 4-1,4-3-174,1-8-34</inkml:trace>
          <inkml:trace contextRef="#ctx0" brushRef="#br0" timeOffset="-7912.1445">460-1696 1335,'0'0'59,"4"-8"13,-4 8-58,0-7-14,4 3 0,-4-4 0,0 0 151,5 5 27,-5-5 6,4 0 0,-4 0-32,0 1-8,-4-1 0,4 8-1,-5-4-44,5 4-9,-4-4-2,4 4 0,-9-4-37,1 8-8,-1-4-2,0 8 0,-4 0-25,5-1-4,-5 5-2,4 0 0,0 3-10,-4 4 0,5 0 0,-1 1 0,5-1 0,-5 4 0,5 0 0,-1-3 0,1 3 0,4 4 0,4-8-14,1 4 5,-1-4 9,5 1-12,-1-5 12,1 0-12,0-7 12,4 4 0,0-5 0,0-3 0,0 0-8,0 0 8,0-4-8,4-4 8,-4 0 0,4-4 0,1-3 0,-1-5 11,0 1-11,9-12 8,-4 0-8,0 4 8,-5-4 4,-4 0 0,0 4 0,0 0 0,-4-4 4,-5 4 2,-4 0 0,-4 0 0,-1 3-6,-3 5-2,-5-1 0,0 5 0,-5 3-10,1 0 0,-5 5-10,1-1 10,-1 8-37,0-1-2,1 9 0,-1 0 0,0 3-51,1 0-10,3 5-3,1-1-715,4-4-143</inkml:trace>
        </inkml:traceGroup>
      </inkml:traceGroup>
    </inkml:traceGroup>
    <inkml:traceGroup>
      <inkml:annotationXML>
        <emma:emma xmlns:emma="http://www.w3.org/2003/04/emma" version="1.0">
          <emma:interpretation id="{B70041DC-005F-4174-BEC6-7FFD8F638F21}" emma:medium="tactile" emma:mode="ink">
            <msink:context xmlns:msink="http://schemas.microsoft.com/ink/2010/main" type="paragraph" rotatedBoundingBox="22187,9171 23153,9327 23064,9878 22098,9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34D7F6-098E-45FF-A122-EF93A702FE39}" emma:medium="tactile" emma:mode="ink">
              <msink:context xmlns:msink="http://schemas.microsoft.com/ink/2010/main" type="line" rotatedBoundingBox="22187,9171 23153,9327 23064,9878 22098,9722"/>
            </emma:interpretation>
          </emma:emma>
        </inkml:annotationXML>
        <inkml:traceGroup>
          <inkml:annotationXML>
            <emma:emma xmlns:emma="http://www.w3.org/2003/04/emma" version="1.0">
              <emma:interpretation id="{2AA1836A-F431-42D4-A71E-6BF6EFA2A517}" emma:medium="tactile" emma:mode="ink">
                <msink:context xmlns:msink="http://schemas.microsoft.com/ink/2010/main" type="inkWord" rotatedBoundingBox="22187,9171 23153,9327 23064,9878 22098,9722"/>
              </emma:interpretation>
              <emma:one-of disjunction-type="recognition" id="oneOf1">
                <emma:interpretation id="interp5" emma:lang="en-AU" emma:confidence="0">
                  <emma:literal>50</emma:literal>
                </emma:interpretation>
                <emma:interpretation id="interp6" emma:lang="en-AU" emma:confidence="0">
                  <emma:literal>5 O</emma:literal>
                </emma:interpretation>
                <emma:interpretation id="interp7" emma:lang="en-AU" emma:confidence="0">
                  <emma:literal>5 o</emma:literal>
                </emma:interpretation>
                <emma:interpretation id="interp8" emma:lang="en-AU" emma:confidence="0">
                  <emma:literal>5 0</emma:literal>
                </emma:interpretation>
                <emma:interpretation id="interp9" emma:lang="en-AU" emma:confidence="0">
                  <emma:literal>5 1</emma:literal>
                </emma:interpretation>
              </emma:one-of>
            </emma:emma>
          </inkml:annotationXML>
          <inkml:trace contextRef="#ctx0" brushRef="#br0" timeOffset="2461.4855">117 50 1976,'0'0'88,"0"0"17,0 0-84,0 0-21,0 0 0,0 0 0,0 0 76,0 0 12,0 0 1,0 0 1,9 0-6,4 0 0,-13 0-1,9 0 0,-1 0-30,1 0-5,4 0-2,4-4 0,-4 0-22,5 0-5,-1-4-1,0 4 0,-4 1-18,5-5 0,-5 4 0,0-4 0,-5 4 0,-8 4-17,0 0 1,0 0 1,0 0-61,0 0-12,-4 0-2,-5 0-1,1 0-70,-1 0-15,-4 8-2,4 0-1,-4 0 13,0-5 2,5 5 1,-5 4 0,4-5 111,-4 1 23,4 0 4,-4-1 1,0-3 88,9 0 17,4-4 4,0 0 1,0 0 30,-9 8 5,1 0 2,-1-5 0,5-3-24,-5 4-5,0 0-1,9-4 0,-8 8-37,8-8-8,-9 4-2,0 0 0,9-4-21,-4 7-4,4-7-1,-4 8 0,-1 4-9,1-1-3,4-11 0,0 8 0,4 0 4,1 3 0,-5 1 0,8-5 0,-3 5-12,3-4 0,1 7 0,0-3 0,-5 3 0,0-3 0,-4 3 0,5 0 0,3-3 0,-3 3 10,-1-3-1,0 7 0,5-7-9,-9 3 10,0 1-10,0-1 10,0-3 22,0 3 4,-4-3 0,4-1 1,8 1-21,-8-1-5,-4-3-1,-5 0 0,9-8-2,-4 7-8,-9-7 12,-4 4-4,4-8 2,0 4 0,-5-4 0,5 4 0,0-7-10,0 3 0,5 0 0,-1-4 8,-4 1-34,9-1-7,-5 0-2,9 8 0,0 0-104,0 0-21,9-7-4,-5-5-532,9 8-108</inkml:trace>
          <inkml:trace contextRef="#ctx0" brushRef="#br0" timeOffset="2825.5178">611 288 1152,'0'0'102,"13"-7"-82,0 3-20,0-8 0,0 1 147,0-1 25,-4 8 4,4-3 2,-4-1 6,-9 8 0,0 0 1,0 0 0,0 0-67,0 0-14,0 0-2,0 0-1,0 0-40,0 0-8,0 0-1,-5 8-1,1 3-31,-5 8-7,5-3-1,-5 3 0,5 0-12,0 5 0,-1-1 8,1 0-8,4-4 0,0 4 0,0 0 0,4-3 0,1-5 0,-1 0 0,5 1 0,4-1 0,-5 1 0,5-9 0,5 5 0,-5-4 0,0-5 0,4 1 0,-4-4 0,4-4 0,1-3 0,-1-1 0,1-4 10,3-3-2,1-4 2,0 3 1,-5-3 0,5-4 0,-9 0 0,0 0 0,-5-4 0,1 4 0,-5-4-2,-4 0 0,-4 4 0,0-1 0,-5-3-9,-4 4 8,-4 8-8,-1 0 8,1-1-8,-5 5 0,-4 3 9,5 4-9,-1 0-21,-4 8-9,0 4-2,-5 3 0,5 1-36,0 7-7,5-3-1,-1 7-1,5-4-160,4 4-32,4-4-7</inkml:trace>
        </inkml:traceGroup>
      </inkml:traceGroup>
    </inkml:traceGroup>
    <inkml:traceGroup>
      <inkml:annotationXML>
        <emma:emma xmlns:emma="http://www.w3.org/2003/04/emma" version="1.0">
          <emma:interpretation id="{6D22B4C9-0C78-4674-91A2-EEC04CD0470B}" emma:medium="tactile" emma:mode="ink">
            <msink:context xmlns:msink="http://schemas.microsoft.com/ink/2010/main" type="paragraph" rotatedBoundingBox="22025,10073 22982,10114 22959,10662 22002,10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166F70-36DC-43D5-A15F-693039D02B2C}" emma:medium="tactile" emma:mode="ink">
              <msink:context xmlns:msink="http://schemas.microsoft.com/ink/2010/main" type="line" rotatedBoundingBox="22025,10073 22982,10114 22959,10662 22002,10622"/>
            </emma:interpretation>
          </emma:emma>
        </inkml:annotationXML>
        <inkml:traceGroup>
          <inkml:annotationXML>
            <emma:emma xmlns:emma="http://www.w3.org/2003/04/emma" version="1.0">
              <emma:interpretation id="{A3ADC0E0-84B4-423B-BE98-D21C01CD2064}" emma:medium="tactile" emma:mode="ink">
                <msink:context xmlns:msink="http://schemas.microsoft.com/ink/2010/main" type="inkWord" rotatedBoundingBox="22025,10073 22982,10114 22959,10662 22002,10622"/>
              </emma:interpretation>
              <emma:one-of disjunction-type="recognition" id="oneOf2">
                <emma:interpretation id="interp10" emma:lang="en-AU" emma:confidence="0">
                  <emma:literal>44</emma:literal>
                </emma:interpretation>
                <emma:interpretation id="interp11" emma:lang="en-AU" emma:confidence="0">
                  <emma:literal>4 4</emma:literal>
                </emma:interpretation>
                <emma:interpretation id="interp12" emma:lang="en-AU" emma:confidence="0">
                  <emma:literal>40</emma:literal>
                </emma:interpretation>
                <emma:interpretation id="interp13" emma:lang="en-AU" emma:confidence="0">
                  <emma:literal>5 4</emma:literal>
                </emma:interpretation>
                <emma:interpretation id="interp14" emma:lang="en-AU" emma:confidence="0">
                  <emma:literal>Q 4</emma:literal>
                </emma:interpretation>
              </emma:one-of>
            </emma:emma>
          </inkml:annotationXML>
          <inkml:trace contextRef="#ctx0" brushRef="#br0" timeOffset="6221.5432">13 866 2444,'0'0'54,"0"0"11,0 0 3,0 0 0,0 0-55,0 0-13,0 0 0,0 0 0,0 0 115,0 0 20,0 0 4,0 0 1,0 0-84,-8 12-16,-1-4-3,-4 3-1,4 1-6,1 3-2,-1 4 0,0 1 0,-4-5-28,5 4-15,3 1 2,1-5 0,0 4 13,-1-3 0,5 3 0,0-4 0,0 1-10,5-1 10,-5 1-10,8-5 10,-3 1 0,3-1 0,5-7-8,-4 0 8,4 0-8,-4-4 8,4 0-13,0-4 5,4 0-2,-4 0 0,4-3 0,1-1 0,3-7-114,-3 3-24,-5 0-4,0-7-1048</inkml:trace>
          <inkml:trace contextRef="#ctx0" brushRef="#br0" timeOffset="6455.5872">182 1009 1094,'0'0'97,"0"0"-77,0 0-20,0 0 0,0 0 291,0 0 54,0 0 11,0 0 3,0 0-183,-4 12-36,0-1-7,-1 4-1,-3-3-64,3 3-13,1-3-3,4 7 0,0 1-23,4-1-5,-4 0 0,0 0-1,0 4-15,-4 1-8,4 3 8,-4-4-8,-1 0 0,5-4 0,-4 0 0,4 1 0,0-5-20,4 0-4,1-7-2,-1 4 0,-4-12-98,0 0-20,0 0-4,13-4-665,-4-4-133</inkml:trace>
          <inkml:trace contextRef="#ctx0" brushRef="#br0" timeOffset="6734.542">715 909 1209,'0'0'108,"0"0"-87,0 0-21,0 0 0,0 0 288,0 0 54,0 0 10,-8-4 3,8 4-185,-9 4-37,0 0-7,5 3-2,-5 1-58,5 4-12,0 3-2,-5-3-1,-4 3-30,9 0-5,-9 5-2,8 3 0,-3-4-14,3-4 0,1 5 8,0-1-8,4 0 0,0-3 0,0-1 0,0 4 0,4-7 0,-4 3 0,4-7 0,5 4 0,0-9 0,-1 5 9,1-8-1,4 4 0,0-8-8,0 4-11,4-8 3,1 1 0,-5-1 8,8-4 11,-3 1-3,-1-1 0,-4-3-46,0 0-10,-4 3-1,4-3-1,0 3-161,-4 0-32,-5 1-6,0-1-2</inkml:trace>
          <inkml:trace contextRef="#ctx0" brushRef="#br0" timeOffset="6904.3475">806 1005 1152,'0'0'51,"0"0"10,0 0-49,0 0-12,0 0 0,0 0 0,0 0 313,0 0 60,0 0 12,-8 12 3,3-1-221,-3 1-44,-1-1-9,0 5-2,5 3-45,0 0-10,-1 1-1,1-1-1,0 4-28,-5 0-6,0 4-1,5-4 0,0 4-20,-1-4 9,1 0-9,0-3 0,-1-1-14,5 4-10,-4-4-1,4-3-1,-4-5-153,4 1-30,0-1-7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7:53.36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6D1CAF-CD01-4371-9B12-FB7E5D8B7643}" emma:medium="tactile" emma:mode="ink">
          <msink:context xmlns:msink="http://schemas.microsoft.com/ink/2010/main" type="inkDrawing" rotatedBoundingBox="20479,9214 24533,8697 24544,8784 20490,9302" semanticType="underline" shapeName="Other">
            <msink:sourceLink direction="with" ref="{77D67768-824C-4024-9476-97F763160F7B}"/>
          </msink:context>
        </emma:interpretation>
      </emma:emma>
    </inkml:annotationXML>
    <inkml:trace contextRef="#ctx0" brushRef="#br0">116 508 1299,'-22'-3'57,"18"-1"13,-9 4-56,0-4-14,0 4 0,0 0 0,0 0 40,4 0 6,1 0 1,-1 0 0,9 0 58,0 0 12,0 0 3,0 0 0,0 0-32,0 0-5,17-4-2,5 0 0,-9 4-17,9 0-3,4-4-1,0 1 0,8-1-12,1 0-2,0 4-1,4-8 0,17 0-4,-4 1-1,5-1 0,-1 0 0,9-3-32,4-1-8,-4 1 0,5-1 0,-1-3 0,0-1 10,5 5-2,8-5-8,1 5 0,-1-5 0,-4 1 0,0-1-12,0 5 12,5-5 0,-14 1 0,13 4 0,1-1 0,-1 4 0,-8-3 0,8 3 0,-4 0 0,0 4 0,0-3 0,4-1 0,1 4 0,-5-4 10,-4 5-2,4-5 0,-5 4-8,5-4 0,0 1 0,5-1-11,-5-4 11,-5 5 12,-3-1-2,3 0-1,-8-3-1,0 7 0,-4-4 0,9 4 0,-10 0-8,1-3 0,0 3 0,-1 0 8,-8 0-8,-4 4 0,-9 0 0,4 0 8,-12-4-20,-1 0-4,-4 1 0,-9 3-1,1-4-109,-10 0-22,-8 4-4,0 0-914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7:38.19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351A22-5F75-4A78-BEE5-43FB2A4FCBF5}" emma:medium="tactile" emma:mode="ink">
          <msink:context xmlns:msink="http://schemas.microsoft.com/ink/2010/main" type="writingRegion" rotatedBoundingBox="20448,7908 20245,5043 21864,4928 22067,7794"/>
        </emma:interpretation>
      </emma:emma>
    </inkml:annotationXML>
    <inkml:traceGroup>
      <inkml:annotationXML>
        <emma:emma xmlns:emma="http://www.w3.org/2003/04/emma" version="1.0">
          <emma:interpretation id="{FFDE4B57-B6C4-452E-9955-2EFE86B37DA5}" emma:medium="tactile" emma:mode="ink">
            <msink:context xmlns:msink="http://schemas.microsoft.com/ink/2010/main" type="paragraph" rotatedBoundingBox="20332,6375 21949,6191 22018,6792 20400,69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C991B3-6A6C-4987-82BF-E4A5C390C6D9}" emma:medium="tactile" emma:mode="ink">
              <msink:context xmlns:msink="http://schemas.microsoft.com/ink/2010/main" type="line" rotatedBoundingBox="20332,6375 21949,6191 22018,6792 20400,6976"/>
            </emma:interpretation>
          </emma:emma>
        </inkml:annotationXML>
        <inkml:traceGroup>
          <inkml:annotationXML>
            <emma:emma xmlns:emma="http://www.w3.org/2003/04/emma" version="1.0">
              <emma:interpretation id="{FE19B5C6-2D70-494A-BB5C-391AED84C4FF}" emma:medium="tactile" emma:mode="ink">
                <msink:context xmlns:msink="http://schemas.microsoft.com/ink/2010/main" type="inkWord" rotatedBoundingBox="20541,6322 20760,6891 20516,6986 20296,6417"/>
              </emma:interpretation>
              <emma:one-of disjunction-type="recognition" id="oneOf0">
                <emma:interpretation id="interp0" emma:lang="en-AU" emma:confidence="0">
                  <emma:literal>Q</emma:literal>
                </emma:interpretation>
                <emma:interpretation id="interp1" emma:lang="en-AU" emma:confidence="0">
                  <emma:literal>4</emma:literal>
                </emma:interpretation>
                <emma:interpretation id="interp2" emma:lang="en-AU" emma:confidence="0">
                  <emma:literal>q</emma:literal>
                </emma:interpretation>
                <emma:interpretation id="interp3" emma:lang="en-AU" emma:confidence="0">
                  <emma:literal>5</emma:literal>
                </emma:interpretation>
                <emma:interpretation id="interp4" emma:lang="en-AU" emma:confidence="0">
                  <emma:literal>{</emma:literal>
                </emma:interpretation>
              </emma:one-of>
            </emma:emma>
          </inkml:annotationXML>
          <inkml:trace contextRef="#ctx0" brushRef="#br0">-1240 208 2217,'0'0'48,"0"0"11,0 0 1,0 0 4,0 0-52,0 0-12,0 0 0,0 0 0,0 0 114,0 11 20,-4 1 4,-5 3 1,5 1-62,0-1-12,-1 4-2,5 5-1,-8 6-38,3-3-8,5 8-2,-4-4 0,4-4-14,-4 0 9,-1 0-9,5 0 8,5-4-8,-1 0-17,-4-8 4,4 1 1,5-1-143,4-3-28,-4-4-5</inkml:trace>
          <inkml:trace contextRef="#ctx0" brushRef="#br0" timeOffset="-211.5782">-1413 73 691,'0'0'61,"0"0"-49,0 0-12,0 0 0,0 0 248,0 0 46,0 0 10,0 0 1,0 0-134,0 0-27,0 0-6,0 0-1,0 0-46,0 0-10,0 0-1,0 0-1,0 0-30,0 12-5,0-1-2,-4 5 0,-9-5-21,8 5-4,-3-1-1,-1 0 0,-8 5-8,8-5-8,9 0 9,-9 1-9,5-1 9,0 1-9,8-5 8,0 5-8,5-9 12,-5 5-4,-4-12 0,13 8 0,5-1 2,-5-3 0,-5 4 0,5-8 0,9 0-10,-5 0 12,-4-8-12,0 4 12,5-3-12,-1-1 0,0 0 0,-4 0 0,0 1-49,0-1-9,0 4-2,0-3-761,-4-1-153</inkml:trace>
        </inkml:traceGroup>
        <inkml:traceGroup>
          <inkml:annotationXML>
            <emma:emma xmlns:emma="http://www.w3.org/2003/04/emma" version="1.0">
              <emma:interpretation id="{1C78DFE6-08C8-4D0D-A020-4C64957427B2}" emma:medium="tactile" emma:mode="ink">
                <msink:context xmlns:msink="http://schemas.microsoft.com/ink/2010/main" type="inkWord" rotatedBoundingBox="21960,6263 21962,6775 21636,6776 21635,6264"/>
              </emma:interpretation>
              <emma:one-of disjunction-type="recognition" id="oneOf1">
                <emma:interpretation id="interp5" emma:lang="en-AU" emma:confidence="0">
                  <emma:literal>4</emma:literal>
                </emma:interpretation>
                <emma:interpretation id="interp6" emma:lang="en-AU" emma:confidence="0">
                  <emma:literal>5</emma:literal>
                </emma:interpretation>
                <emma:interpretation id="interp7" emma:lang="en-AU" emma:confidence="0">
                  <emma:literal>Y</emma:literal>
                </emma:interpretation>
                <emma:interpretation id="interp8" emma:lang="en-AU" emma:confidence="0">
                  <emma:literal>T</emma:literal>
                </emma:interpretation>
                <emma:interpretation id="interp9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530.3458">113 0 1497,'0'0'133,"-4"0"-106,-5 0-27,5 0 0,-1 7 204,1-3 36,-5 4 8,5 4 0,0-1-96,-1 1-20,1 3-4,0 1-1,-5 3-63,5 0-12,-5 4-2,4 0-1,-3 0-19,3 4-4,1 4-1,0 0 0,-1-8-25,5 4 8,0 0-8,-4 4 0,4-12-26,0-3-10,0 3-3,0-4 0,4 1-213,-4-5-42</inkml:trace>
          <inkml:trace contextRef="#ctx0" brushRef="#br0" timeOffset="337.3696">-152-27 748,'0'0'67,"0"0"-54,0 0-13,0 0 0,0 0 325,0 0 63,0 0 12,0 0 2,0 0-202,0 0-40,0 0-8,0 0-1,0 8-75,-4 3-14,0 1-3,-1-1-1,1 5-40,-5-1-8,5 0-2,-5 1 0,5-1-8,4 5 0,-9-5 9,5 0-9,4 1 0,-4-5 0,4 1 0,4-1 0,-4 1-46,4 0-14,5-5-2,0 1-1,-1-4 104,5 4 21,0-5 4,0-3 1,5 0-51,-5-3-16,4-5 10,5 4-10,-5-4 0,5 1-9,-5-1 0,5-4 0,-5 1-135,1-1-28,-5-3-4,4-1-972</inkml:trace>
        </inkml:traceGroup>
      </inkml:traceGroup>
    </inkml:traceGroup>
    <inkml:traceGroup>
      <inkml:annotationXML>
        <emma:emma xmlns:emma="http://www.w3.org/2003/04/emma" version="1.0">
          <emma:interpretation id="{3FA3568D-3C93-4EDF-A79A-EEDDB7C51F8F}" emma:medium="tactile" emma:mode="ink">
            <msink:context xmlns:msink="http://schemas.microsoft.com/ink/2010/main" type="paragraph" rotatedBoundingBox="21376,7843 21174,4977 21737,4937 21940,7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03E696-73B0-4860-9793-ECBDB75B2205}" emma:medium="tactile" emma:mode="ink">
              <msink:context xmlns:msink="http://schemas.microsoft.com/ink/2010/main" type="line" rotatedBoundingBox="21376,7843 21174,4977 21737,4937 21940,7803"/>
            </emma:interpretation>
          </emma:emma>
        </inkml:annotationXML>
        <inkml:traceGroup>
          <inkml:annotationXML>
            <emma:emma xmlns:emma="http://www.w3.org/2003/04/emma" version="1.0">
              <emma:interpretation id="{AC147D59-5C08-4F2C-9572-0FE4984CC6BB}" emma:medium="tactile" emma:mode="ink">
                <msink:context xmlns:msink="http://schemas.microsoft.com/ink/2010/main" type="inkWord" rotatedBoundingBox="21619,7809 21793,7264 21978,7323 21804,7868"/>
              </emma:interpretation>
              <emma:one-of disjunction-type="recognition" id="oneOf2">
                <emma:interpretation id="interp10" emma:lang="en-AU" emma:confidence="0">
                  <emma:literal>.</emma:literal>
                </emma:interpretation>
                <emma:interpretation id="interp11" emma:lang="en-AU" emma:confidence="0">
                  <emma:literal>s</emma:literal>
                </emma:interpretation>
                <emma:interpretation id="interp12" emma:lang="en-AU" emma:confidence="0">
                  <emma:literal>@</emma:literal>
                </emma:interpretation>
                <emma:interpretation id="interp13" emma:lang="en-AU" emma:confidence="0">
                  <emma:literal>&amp;</emma:literal>
                </emma:interpretation>
                <emma:interpretation id="interp14" emma:lang="en-AU" emma:confidence="0">
                  <emma:literal>S</emma:literal>
                </emma:interpretation>
              </emma:one-of>
            </emma:emma>
          </inkml:annotationXML>
          <inkml:trace contextRef="#ctx0" brushRef="#br0" timeOffset="1898.2182">48 1056 1036,'0'0'92,"0"-4"-73,0-4-19,4 0 0,1 1 216,-5 7 40,0-8 8,0 8 2,0-8-88,0 8-18,0-4-3,0 4-1,0 0-53,0 0-11,0 0-3,-13 4 0,-1 4-42,1 0-9,0 3-2,-4 1 0,4 7-21,-4 0-5,-1 4-1,-3 0 0,8 4-9,-5 0 0,5 4 0,0 0-11,0-4 11,5 8 0,-1-4 0,5-1 8,-1-3-8,5-4 0,0-3 0,5-1-8,-5-4 8,8 1 0,-3-5 0,3-3-8,5 0 8,0-4 0,-13-4 0,13 0 0,0 0 0,5-4 0,-5 0 0,0-4 8,0-3-8,0 3 0,-9-4 0,9 1 0,-9-1 11,1 5-3,-1-1 0,-4 0 0,0 8-8,-4-11 0,-5 7 0,0 0 0,-4 4 0,0-4 0,0 4 0,-4 4 0,0 4-12,-1-1 1,-3 1 1,3 7 0,5-7-8,0 4-2,0-1 0,9 5 0,-5-9-68,9 1-15,0-8-2,0 12-1098</inkml:trace>
        </inkml:traceGroup>
        <inkml:traceGroup>
          <inkml:annotationXML>
            <emma:emma xmlns:emma="http://www.w3.org/2003/04/emma" version="1.0">
              <emma:interpretation id="{22B933E9-14D3-4C63-9D4D-74B51AA09411}" emma:medium="tactile" emma:mode="ink">
                <msink:context xmlns:msink="http://schemas.microsoft.com/ink/2010/main" type="inkWord" rotatedBoundingBox="21571,4981 21569,4949 21639,4944 21641,4976"/>
              </emma:interpretation>
              <emma:one-of disjunction-type="recognition" id="oneOf3">
                <emma:interpretation id="interp15" emma:lang="en-AU" emma:confidence="0">
                  <emma:literal>;</emma:literal>
                </emma:interpretation>
                <emma:interpretation id="interp16" emma:lang="en-AU" emma:confidence="0">
                  <emma:literal>. .</emma:literal>
                </emma:interpretation>
                <emma:interpretation id="interp17" emma:lang="en-AU" emma:confidence="0">
                  <emma:literal>` .</emma:literal>
                </emma:interpretation>
                <emma:interpretation id="interp18" emma:lang="en-AU" emma:confidence="0">
                  <emma:literal>9 .</emma:literal>
                </emma:interpretation>
                <emma:interpretation id="interp19" emma:lang="en-AU" emma:confidence="0">
                  <emma:literal>\ .</emma:literal>
                </emma:interpretation>
              </emma:one-of>
            </emma:emma>
          </inkml:annotationXML>
          <inkml:trace contextRef="#ctx0" brushRef="#br0" timeOffset="3376.739">-208-1330 1897,'0'0'84,"0"0"17,0-3-81,0 3-20,0 0 0,-4-4 0,-1 0 118,1 4 19,0-4 4,4 4 1,0 0-46,-5 4-10,1 4-2,0-5 0,-5 5-60,0-4-12,5 0-2,-5-4-1,9 0-9,0 0 8,-4 4-8,4-4 8,0 0-8,0 0 0,0 0 0,0 0-11,0 0 11,0 0 0,-4-8 0,4 8 8,4-8-8,-4 8 0,4-7 0,-4 7 0,0 0 0,0 0 0,0 0 0,0 0-8,0 0-111,0 0-21,0 0-5</inkml:trace>
          <inkml:trace contextRef="#ctx0" brushRef="#br0" timeOffset="2816.9017">-607-563 1152,'0'0'102,"0"0"-82,0 0-20,0 0 0,0 0 206,0 0 37,0 0 7,0 0 2,0 0-96,0 0-18,0 0-4,0 0-1,0 0-62,0 0-13,0 0-2,0 0-1,-8 4-25,8-4-5,0 0-1,0 0 0,-5 8-15,5-8-9,0 0 10,0 0-10,0 0 0,0 0 0,0 0 0,0 0 0,0 0-25,0 0-5,0 0-1,0 0-789,0 0-159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7:39.41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F87595-5AAA-4C3F-89F5-0AB18C1AD181}" emma:medium="tactile" emma:mode="ink">
          <msink:context xmlns:msink="http://schemas.microsoft.com/ink/2010/main" type="inkDrawing" rotatedBoundingBox="19643,7278 24758,7007 24762,7084 19647,7355" semanticType="underline" shapeName="Other"/>
        </emma:interpretation>
      </emma:emma>
    </inkml:annotationXML>
    <inkml:trace contextRef="#ctx0" brushRef="#br0">35 270 460,'0'0'20,"-18"0"5,1 0-25,17 0 0,17 0 0,-8 3 0,-9-3 308,0 0 57,9 0 11,4 4 3,0 4-182,0-8-36,-13 0-7,8 4-2,14-4-38,-9 4-8,-4 0-2,4-4 0,4 0-38,5-4-8,0 4-2,-1-4 0,-8 4-37,13-4-8,9-4-2,-5 4 0,-8 1 7,17-1 0,9-4 1,4 4 0,0-4-17,4 1 10,5-1-10,8-4 8,5 5 4,-5-1 0,0 4 0,9-3 0,9-1 7,4 0 1,-8 4 1,8-3 0,-5-1-21,5 0 0,5 4 0,8 0 0,-9 1 0,0-5 0,1 4 0,8 0 8,-9-4-16,5 5-4,8-5 0,5 0 0,-13 4 12,4-3 0,4-1 0,5 4 0,-5-4 0,0 8 12,-3-3-2,-1-1-1,-9 4-9,0 0 0,-4 0 9,9 0-9,-9-4 0,-9 4 0,-8-4 0,0 4 0,-9 4 0,-5-4 0,5-4 0,1 4 0,-6-4 0,1 4 0,0 0 0,-1 0 0,-3-4 8,-5 4 1,0 0 0,0-4 0,-5 4-9,-3-3-12,-10-1 2,1 4 1,-5-4 9,-4 4 0,0-4 0,-4 0 0,-5 4-38,-4-4-9,-4-3-1,-9 7-1,0 0-147,0 0-30,0-8-6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6:23.55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A1D5EC-75D2-47C1-9880-CB3615252D64}" emma:medium="tactile" emma:mode="ink">
          <msink:context xmlns:msink="http://schemas.microsoft.com/ink/2010/main" type="writingRegion" rotatedBoundingBox="5021,3863 5464,3863 5464,4978 5021,4978"/>
        </emma:interpretation>
      </emma:emma>
    </inkml:annotationXML>
    <inkml:traceGroup>
      <inkml:annotationXML>
        <emma:emma xmlns:emma="http://www.w3.org/2003/04/emma" version="1.0">
          <emma:interpretation id="{21C5B8CE-D9D4-4C65-8DDB-B44A2CA145CE}" emma:medium="tactile" emma:mode="ink">
            <msink:context xmlns:msink="http://schemas.microsoft.com/ink/2010/main" type="paragraph" rotatedBoundingBox="5021,3863 5464,3863 5464,4978 5021,4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AD348D-93A1-4540-B7EE-6D952BFD131F}" emma:medium="tactile" emma:mode="ink">
              <msink:context xmlns:msink="http://schemas.microsoft.com/ink/2010/main" type="line" rotatedBoundingBox="5021,3863 5464,3863 5464,4978 5021,4978"/>
            </emma:interpretation>
          </emma:emma>
        </inkml:annotationXML>
        <inkml:traceGroup>
          <inkml:annotationXML>
            <emma:emma xmlns:emma="http://www.w3.org/2003/04/emma" version="1.0">
              <emma:interpretation id="{D495EC8A-83C4-4D2F-94D4-16B79D68E287}" emma:medium="tactile" emma:mode="ink">
                <msink:context xmlns:msink="http://schemas.microsoft.com/ink/2010/main" type="inkWord" rotatedBoundingBox="5021,3863 5464,3863 5464,4978 5021,4978"/>
              </emma:interpretation>
              <emma:one-of disjunction-type="recognition" id="oneOf0">
                <emma:interpretation id="interp0" emma:lang="en-AU" emma:confidence="0">
                  <emma:literal>6</emma:literal>
                </emma:interpretation>
                <emma:interpretation id="interp1" emma:lang="en-AU" emma:confidence="0">
                  <emma:literal>7</emma:literal>
                </emma:interpretation>
                <emma:interpretation id="interp2" emma:lang="en-AU" emma:confidence="0">
                  <emma:literal>b</emma:literal>
                </emma:interpretation>
                <emma:interpretation id="interp3" emma:lang="en-AU" emma:confidence="0">
                  <emma:literal>B</emma:literal>
                </emma:interpretation>
                <emma:interpretation id="interp4" emma:lang="en-AU" emma:confidence="0">
                  <emma:literal>G</emma:literal>
                </emma:interpretation>
              </emma:one-of>
            </emma:emma>
          </inkml:annotationXML>
          <inkml:trace contextRef="#ctx0" brushRef="#br0">175 0 230,'0'0'20,"0"0"-20,0 0 0,0 0 0,0 0 214,0 0 38,0 0 8,0 0 2,0 0-115,0 0-23,0 0-5,0 0-1,0 0-33,0 0-6,-21 20-2,-1-11 0,0-9-21,12 0-4,10 0 0,0 0-1,-11 0-16,11 0-3,-11 0-1,11 0 0,0 0-10,0 0-1,-11 0-1,11 0 0,0 0-9,0 0-2,-11 19 0,11-19 0,0 0-8,0 0 0,-10 10 9,10-10-9,-22 10 0,22-1 0,0-9 0,-11 19 0,11 10 0,0-9 0,-11-1 0,11 0 0,0 10 0,0-10 0,0 10 0,0 0 0,0-1 0,11 1 0,-11 10 0,0-1 0,11-9 0,-11 9 0,11 1 0,0-1 0,-1 1 0,-10-1 0,11 10 0,11-10 0,-22-9-20,11 10-3,10-1 0,-10-9 0,0-10 35,10 10 6,-10-10 2,0 0 0,-11-19-20,22 10 0,-1-1 0,-21-9 0,22 0 0,-22 0 0,22 10 0,-1-20 0,1-9 0,-11-10 8,10 10 0,1-10-8,-11 10 16,10-10-3,-10 1-1,0-1 0,0 0 4,-11 0 0,0 29 0,10-19 0,-10-19 1,0 18 1,0 20 0,0 0 0,-10-28-5,10 28-1,0 0 0,-11-10 0,-22 10-4,1 0-8,0 19 11,-1 0-11,1 10-13,-1 10-10,-10-1-1,11 0-1,-1-9 13,1 19 2,10-9 1,11-11 0,1 11-33,-1-10-6,11 9-2,0-9 0,0 0-31,11-10-7,10-9 0,1-10-804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7:31.74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75D25B-0445-4C64-BC14-28A0AE431F6E}" emma:medium="tactile" emma:mode="ink">
          <msink:context xmlns:msink="http://schemas.microsoft.com/ink/2010/main" type="inkDrawing" rotatedBoundingBox="20370,5389 25332,4886 25342,4983 20379,5486" semanticType="underline" shapeName="Other">
            <msink:sourceLink direction="with" ref="{C1E956FD-920C-4841-88D2-9D50403B01E4}"/>
          </msink:context>
        </emma:interpretation>
      </emma:emma>
    </inkml:annotationXML>
    <inkml:trace contextRef="#ctx0" brushRef="#br0">43 517 288,'-13'3'25,"4"-3"-25,9 0 0,0 0 0,-9-7 127,5-1 20,0 0 4,4 8 1,0 0-41,0-4-8,-5-3-2,5 7 0,5-4 1,-5 4 0,-5-8 0,5 8 0,0 0-16,0 0-3,0-4-1,0 4 0,0 0-10,0 0-1,0 0-1,0 0 0,0 0-11,0 0-3,13 4 0,0-4 0,0 4-3,5 0-1,-5 4 0,8-5 0,5-3-5,0 4-2,-4 0 0,8-4 0,9 4-8,-4 0-1,0 0-1,4-8 0,4 0 5,9 0 2,-4-4 0,4 5 0,-4-9-22,4 0-5,8 1-1,1-1 0,0 5 3,-1-5 1,1-3 0,8 3 0,1 1-4,-1-5-1,5 5 0,-1-1 0,-3 0-1,-5 1-1,4-1 0,1 1 0,-5 3-2,0 0 0,4-3 0,0 3 0,1 0 0,-5 1 0,-5-1 0,1 0 0,-5 4-1,-4 1-8,-4 3 12,4-4-4,0 0-8,0 0 12,0 0-12,0 0 12,-4 4-12,-5-4 12,9 1-12,-4-1 12,-5 4-4,1 0 0,-1 0 0,0 0 0,1-8-8,-5 4 0,0 0 0,4 0 0,5 4 0,-9-3 0,4-1 0,-4 4 0,0-4 0,0 0 8,-4 0-8,-1-4 8,1 8-8,0-3 0,-5-1 0,0 0 0,1 4 0,-1 0 0,5-4 8,-5 0-8,1 4 0,3-7 8,1 3-8,4-4 8,0 4-8,-4 0 0,-1-3 0,-3 3 0,3-4 0,-3 4 0,-1 0 0,0 0 0,-4 4 0,5-3 0,-10-1 0,10 0 0,-10 4 0,1-4 0,4 4 0,-4 0 0,-1 0 0,-3 0 0,8 0 0,-5-4 0,1 4 0,0-4 0,-1 0 0,5 4 0,0-3 0,0 3 0,0 0 0,0 0 0,0-4 0,0 0 0,-8 0 0,3 4 0,-3 0 0,-1 4 0,1-4 8,-1 0-8,-4-4 0,4 4 0,1-4 0,-1 4 0,-8 0 0,8 0 0,-4 0 0,4 0 0,-8 0 0,4 0 0,0 0 8,-4 0-8,-1 0 0,5 0 0,-13 0 9,9 0-9,4-4 0,-4 4 0,4-4 0,0 4 0,-5 0 0,1 0 0,0 0 0,-1 0 0,-8 0 0,13-3-13,-4-1 5,-9 4 8,4-4-35,-4 4 1,0 0 0,0 0 0,5-8-150,-5 8-29,0 0-7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7:59.18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58F188-198C-4077-9EC0-0934D603F600}" emma:medium="tactile" emma:mode="ink">
          <msink:context xmlns:msink="http://schemas.microsoft.com/ink/2010/main" type="inkDrawing" rotatedBoundingBox="21212,11141 24677,10823 24684,10904 21220,11223" shapeName="Other"/>
        </emma:interpretation>
      </emma:emma>
    </inkml:annotationXML>
    <inkml:trace contextRef="#ctx0" brushRef="#br0">0 340 2343,'0'0'52,"0"0"10,0 0 2,0 0 2,0 0-53,8-4-13,-3 4 0,3-4 0,1 0 105,0 0 19,4 0 3,0 1 1,4-1-51,-4 0-9,4 4-3,1-4 0,3-4-23,5 8-5,0-3-1,9-1 0,0-4-20,8 0-5,0 1-1,5-1 0,8 0-10,1-3 0,-1 3 0,9-4 0,-4 1 0,8-1 0,9 4 0,0-3 0,-4 3 0,4-3 0,4 3 0,5 0 0,-9 1 0,9 3 0,-1 0 0,14-4 0,-5 4 0,-3 0 0,3 1 0,0-1 0,5-4 0,-5 0 0,1 1 0,8-1 0,-13 4 0,-5-4 10,5-3-10,5 3 10,-14 4-10,1-3 0,-1 3 0,-4 0 0,-9 4 8,-8-4-8,-5 4 0,-4-4 8,-8 4-16,-5-4-4,-9 4-1,-8 0 0,-5-4-89,-4 1-18,-13 3-3,0 0-1,0 0-102,-9-4-21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8:03.10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B60B1A-9569-4738-A799-871A462C30C1}" emma:medium="tactile" emma:mode="ink">
          <msink:context xmlns:msink="http://schemas.microsoft.com/ink/2010/main" type="writingRegion" rotatedBoundingBox="23839,11097 24031,13567 22810,13662 22618,11192"/>
        </emma:interpretation>
      </emma:emma>
    </inkml:annotationXML>
    <inkml:traceGroup>
      <inkml:annotationXML>
        <emma:emma xmlns:emma="http://www.w3.org/2003/04/emma" version="1.0">
          <emma:interpretation id="{3E1DF621-3D18-419E-A844-EDFFAE8EE764}" emma:medium="tactile" emma:mode="ink">
            <msink:context xmlns:msink="http://schemas.microsoft.com/ink/2010/main" type="paragraph" rotatedBoundingBox="23839,11097 24031,13567 22810,13662 22618,11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D226E6-A7C8-48B1-B876-C95BA92ACF73}" emma:medium="tactile" emma:mode="ink">
              <msink:context xmlns:msink="http://schemas.microsoft.com/ink/2010/main" type="line" rotatedBoundingBox="23839,11097 24031,13567 22810,13662 22618,11192"/>
            </emma:interpretation>
          </emma:emma>
        </inkml:annotationXML>
        <inkml:traceGroup>
          <inkml:annotationXML>
            <emma:emma xmlns:emma="http://www.w3.org/2003/04/emma" version="1.0">
              <emma:interpretation id="{8A4B109D-C947-46B8-8F17-6FA21407D51E}" emma:medium="tactile" emma:mode="ink">
                <msink:context xmlns:msink="http://schemas.microsoft.com/ink/2010/main" type="inkWord" rotatedBoundingBox="23839,11097 23940,12405 22720,12499 22618,11192"/>
              </emma:interpretation>
              <emma:one-of disjunction-type="recognition" id="oneOf0">
                <emma:interpretation id="interp0" emma:lang="en-AU" emma:confidence="0">
                  <emma:literal>is</emma:literal>
                </emma:interpretation>
                <emma:interpretation id="interp1" emma:lang="en-AU" emma:confidence="0">
                  <emma:literal>fair</emma:literal>
                </emma:interpretation>
                <emma:interpretation id="interp2" emma:lang="en-AU" emma:confidence="0">
                  <emma:literal>foists</emma:literal>
                </emma:interpretation>
                <emma:interpretation id="interp3" emma:lang="en-AU" emma:confidence="0">
                  <emma:literal>foist</emma:literal>
                </emma:interpretation>
                <emma:interpretation id="interp4" emma:lang="en-AU" emma:confidence="0">
                  <emma:literal>fairs</emma:literal>
                </emma:interpretation>
              </emma:one-of>
            </emma:emma>
          </inkml:annotationXML>
          <inkml:trace contextRef="#ctx0" brushRef="#br0">0 122 2019,'0'0'89,"0"0"19,0-4-86,4-4-22,0 4 0,5-3 0,-9 7 84,9 0 13,-1-4 3,5 0 0,0 0 1,0 0 1,0 1 0,5-1 0,-1 0-40,0 0-8,1 0-2,-1 0 0,1 0-26,-1 1-6,5-1 0,-5 0-1,0 0-19,1 0 10,-10 0-10,5-3 8,0 3-8,-4 0-12,-9 4 2,0 0 1,0-8-119,0 0-24,0 5-5,-9 3-632,5 0-127</inkml:trace>
          <inkml:trace contextRef="#ctx0" brushRef="#br0" timeOffset="342.9036">91 99 1440,'0'0'128,"0"0"-103,0 0-25,0 0 0,-9 0 192,9 0 34,0 0 6,-9 0 2,1 0-81,8 0-16,-5 0-3,-8 0-1,5 0-64,-1 7-13,0-3-2,1 8-1,-1-4-29,5-1-5,-9 5-2,8 3 0,-3-3-17,3-1 0,1 1 0,0 0 0,4 3 0,0 0 0,0-7 0,0 7 0,0-3 0,8 0 0,1-1-10,0 1 10,4-1 0,0 1-9,0-1 9,4-3 0,0 4 0,1-5 0,-1 1 0,0 0 0,1-1 0,-5 1 0,0 0 0,-4 3 0,-9-11 0,0 0 0,-5 8 0,1 4 0,4-12 0,0 0 0,0 7 9,-5 5-9,-3-4 12,-5-1-4,0-3 0,0 4 0,0-4-8,-5 0 12,1 0-12,0-1 12,-1-3-12,1-3 0,4 3 0,4-4 0,-4 4-10,5-4-7,3 0-2,1-4 0,0-3-127,4 3-26,0 0-4,4-3-976</inkml:trace>
          <inkml:trace contextRef="#ctx0" brushRef="#br0" timeOffset="671.025">568 76 1785,'0'0'79,"0"0"17,-9 4-77,9-4-19,-4 0 0,4 0 0,0 0 227,0 0 41,0 0 9,0 0 2,0 0-161,0 0-32,13 0-6,0 0-2,0 0-36,0 3-7,4 1-2,0-4 0,5 0-21,-5 0-12,9 0 12,-4 0-12,4-4 0,-4 1 0,-14-1 0,5 0 0,0 0-26,0-4-12,-4 4-2,4 1-1,-4-5-121,-9 8-24,0 0-5,0 0-601,0 0-121</inkml:trace>
          <inkml:trace contextRef="#ctx0" brushRef="#br0" timeOffset="969.7008">693 106 576,'0'0'51,"-8"4"-41,-1-4-10,0 0 0,1 4 295,-1 0 57,5-4 11,-5 8 2,9-8-158,-4 4-32,-9 3-7,8 1 0,1 0-64,4-8-13,-4 7-3,-1 1 0,1 4-35,4-1-7,4 1-2,1-1 0,-5 1-17,4 3-4,0-3-1,5 3 0,0 1-8,4-1-2,-9-3 0,9 3 0,0 1-12,-4-5 11,-1 5-11,5-1 10,-8-4-10,3 1 0,1 0 0,0-1 8,-5 1 4,0-1 1,-4-3 0,0 4 0,-4-5 11,0 5 1,-5-4 1,5-1 0,-9 1-9,0-4-1,-5 3-1,5-3 0,-8 0-15,-1 0 9,0-4-9,1 0 8,-5-4-22,4 4-5,-8-4-1,4 0 0,4 4-37,-4-3-8,9-5-2,-5 8 0,5-4-160,-1 0-32,10 4-6</inkml:trace>
          <inkml:trace contextRef="#ctx0" brushRef="#br0" timeOffset="-3336.3816">208-745 2124,'0'0'94,"0"0"19,0 0-90,0 0-23,0 0 0,0 0 0,0 0 104,0 0 16,0 0 3,-9 4 1,9-4-44,-8 8-8,-1-1-1,5 9-1,-9 3-30,4 0-5,-4 4-2,4 4 0,0 0-25,1 0-8,-1 4 0,5 0 0,-1 0 0,1-1-17,4 1 1,0 0 1,4-4-4,1-4-1,-1 0 0,9-3 0,-4-5 20,-5-3-12,0-5 12,5 1-10,4-4 10,-4-4-10,4-4 10,0-4-10,-4 1 10,4-1 0,-5-8 10,5 5-10,-4-1 12,0-3-4,-5 0-8,0-1 12,-4 1 17,0-1 3,0 5 1,-4-1 0,0 4-33,-5 1 0,-4-1 0,4 8 0,-4 0 0,5 0 0,-1 8 0,0-4 0,-4 3-29,0 1-13,4 4-2,1-5-1,-1 5-29,5-1-6,-5-3 0,5 0-1,8 3-139,0-3-28,-4-8-6</inkml:trace>
          <inkml:trace contextRef="#ctx0" brushRef="#br0" timeOffset="-2998.2399">849-691 2487,'0'0'55,"0"0"11,0 0 2,0 0 2,0 0-56,0 0-14,-4 11 0,0-3 0,4 0 77,-9 3 13,5 1 2,-5 3 1,5 1-41,-1-1-9,1 4-2,0 5 0,-1-1-28,5-4-5,0 8-8,0-8 11,5 4-11,-1 0 0,5-3 9,-5-5-9,0 1 8,1-5-8,8-3 8,-5 0-8,5-1 13,5-3-1,-1-4-1,-4 0 0,4-8 17,1 1 3,-1-1 1,0-7 0,1-5-19,-5 5-3,4-4-1,0-5 0,-4 1 3,-4 0 1,0 4 0,-1-4 0,-3-4-1,-1 0 0,-4 4 0,-4 0 0,-1 3-4,-3 1 0,-5 4-8,0 3 12,-5 1-12,1 3-10,-5 8 2,-8 4 0,4 0-44,4 3-9,1 9-2,-1-1 0,-4 1-155,4 3-31,1 4-7</inkml:trace>
        </inkml:traceGroup>
        <inkml:traceGroup>
          <inkml:annotationXML>
            <emma:emma xmlns:emma="http://www.w3.org/2003/04/emma" version="1.0">
              <emma:interpretation id="{E1CF4025-9708-4470-8BD4-4274EA8D94C8}" emma:medium="tactile" emma:mode="ink">
                <msink:context xmlns:msink="http://schemas.microsoft.com/ink/2010/main" type="inkWord" rotatedBoundingBox="23672,13102 23710,13592 23312,13623 23274,13133"/>
              </emma:interpretation>
              <emma:one-of disjunction-type="recognition" id="oneOf1">
                <emma:interpretation id="interp5" emma:lang="en-AU" emma:confidence="0">
                  <emma:literal>in</emma:literal>
                </emma:interpretation>
                <emma:interpretation id="interp6" emma:lang="en-AU" emma:confidence="0">
                  <emma:literal>is</emma:literal>
                </emma:interpretation>
                <emma:interpretation id="interp7" emma:lang="en-AU" emma:confidence="0">
                  <emma:literal>i</emma:literal>
                </emma:interpretation>
                <emma:interpretation id="interp8" emma:lang="en-AU" emma:confidence="0">
                  <emma:literal>In</emma:literal>
                </emma:interpretation>
                <emma:interpretation id="interp9" emma:lang="en-AU" emma:confidence="0">
                  <emma:literal>it</emma:literal>
                </emma:interpretation>
              </emma:one-of>
            </emma:emma>
          </inkml:annotationXML>
          <inkml:trace contextRef="#ctx0" brushRef="#br0" timeOffset="5094.618">548 1286 1555,'0'0'68,"0"0"16,0 0-68,0 0-16,0-8 0,5 0 0,-1 4 177,-4 4 32,9-7 7,-1-1 0,1 0-84,0 4-16,8 0-4,1 1-1,-1-1-47,1 0-10,-1 0-2,9 4 0,5-4-28,-9 0-7,-1 0-1,-3 4 0,8-3-16,-9-1 8,1 4-8,-5 0 0,4-4-15,-4 0-9,-4 4-3,-9 0 0,0 0-152,0 0-30,0 0-7</inkml:trace>
          <inkml:trace contextRef="#ctx0" brushRef="#br0" timeOffset="5500.9771">662 1220 1785,'0'0'159,"-9"0"-127,5 0-32,4 0 0,-5 4 156,-4 0 24,9-4 6,-4 7 1,-5 1-61,5 0-12,0 0-2,-5-1-1,9 5-52,-4-1-11,-5 1-1,5 3-1,-1-3-22,-4 3-4,5 1 0,4-1-1,-4-3-19,-1-5 0,5 1 8,-4 4-8,4-5 0,0-7 0,0 0 0,0 0 0,4 8 0,-4-8-9,9 12 9,0-5-8,0 1 8,-1-4 0,1 4 0,0-5-8,4 5 8,0 0 0,0-4-9,0 0 9,0-1-11,4 5 3,-3-4 0,-1 4 0,0-1 8,0 1 0,-4 4 0,-1-5-8,5 1 8,-4 0 0,0 0 0,-9 3 0,4-3 0,-4 3 0,0-3 0,-4 0 8,-5 3-8,5 1 12,-9-1-4,0-3 0,4 0 3,-4 0 1,0-1 0,-5 1 0,1-8-2,4 4 0,-5 0 0,5 0 0,0-4-10,-4 0 0,4 0 0,0 0 0,-1 0-24,6 0-3,-1-4-1,0 0 0,9 4-40,0 0-8,0 0-1,0 0-1,0 0-206,9-8-42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8:05.46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599C82-FE3E-4EC8-8D5F-4E03DCB4D850}" emma:medium="tactile" emma:mode="ink">
          <msink:context xmlns:msink="http://schemas.microsoft.com/ink/2010/main" type="inkDrawing" rotatedBoundingBox="22034,13004 24422,12768 24433,12878 22045,13113" semanticType="underline" shapeName="Other"/>
        </emma:interpretation>
      </emma:emma>
    </inkml:annotationXML>
    <inkml:trace contextRef="#ctx0" brushRef="#br0">-6 224 115,'0'0'0,"0"0"10,0 0-10,0 0 0,0 0 0,0 0 0,-9 4 324,9-4 62,-4 0 13,4 0 2,0 0-191,0 0-38,0 0-8,0 0-2,0 0-41,0 0-8,0 0-1,0 0-1,0 0-40,0 0-8,0 0-2,0 0 0,0 0-13,13 4-4,0-1 0,0 1 0,4-4-19,5 4-4,-1 0-1,10 4 0,-5-4-8,8-1-3,5 1 0,13-4 0,0 4-9,5-4 0,-1-4 0,5 4 8,8 0-8,0-7 0,5 3 0,13-4 0,-5 0 0,1 4 0,-5-3 0,4 3 0,0-4 0,-4-3 0,0-1 0,5 4 0,-10 1 0,-3-1 0,-5-4 0,-5 5 0,-3-1 0,-5-4-11,-5 5 11,-3-1-8,-5 4 8,-4-4 0,4 1-9,-5 3 9,-3-4 0,-5 4 0,0-3 0,-5 3 0,1 0 0,0 0 0,-5 0 0,0 0 8,-4 0 4,0 1 0,0-1 0,0 0 0,-4 0 16,4 4 4,0 0 1,-4 0 0,-1 0-21,-8 0-4,0 0 0,0 0-8,0 0 11,13 0-11,-13 0 10,0 0-10,0 0 13,9 0-3,-9 0-1,0 0 0,0 0 0,0 0 0,0 0 0,0 0 0,0 0-9,0 0 12,0 0-12,9-4 12,-1 4-12,-8 0 0,0 0 9,0 0-9,0 0 0,0 0 0,0 0 0,0 0 0,0 0 0,0 0 0,0 0-12,0 0 4,0 0-20,0 0-3,-4-7-1,-5 3 0,5-4-128,-5 0-25,5 4-6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8:21.32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11B653-E89F-4703-8420-38CAF8AE2EA4}" emma:medium="tactile" emma:mode="ink">
          <msink:context xmlns:msink="http://schemas.microsoft.com/ink/2010/main" type="writingRegion" rotatedBoundingBox="25197,5841 19517,6089 19440,4325 25120,4077"/>
        </emma:interpretation>
      </emma:emma>
    </inkml:annotationXML>
    <inkml:traceGroup>
      <inkml:annotationXML>
        <emma:emma xmlns:emma="http://www.w3.org/2003/04/emma" version="1.0">
          <emma:interpretation id="{9E4A178E-3679-45BA-98A7-971F99F23535}" emma:medium="tactile" emma:mode="ink">
            <msink:context xmlns:msink="http://schemas.microsoft.com/ink/2010/main" type="paragraph" rotatedBoundingBox="24627,5866 19517,6089 19489,5439 24598,52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E956FD-920C-4841-88D2-9D50403B01E4}" emma:medium="tactile" emma:mode="ink">
              <msink:context xmlns:msink="http://schemas.microsoft.com/ink/2010/main" type="line" rotatedBoundingBox="24627,5866 19517,6089 19489,5439 24598,5216">
                <msink:destinationLink direction="with" ref="{A575D25B-0445-4C64-BC14-28A0AE431F6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0C89FE2-7982-4233-A3FA-422A8D519DD2}" emma:medium="tactile" emma:mode="ink">
                <msink:context xmlns:msink="http://schemas.microsoft.com/ink/2010/main" type="inkWord" rotatedBoundingBox="24409,5322 24687,5585 24446,5840 24168,5578"/>
              </emma:interpretation>
              <emma:one-of disjunction-type="recognition" id="oneOf0">
                <emma:interpretation id="interp0" emma:lang="en-AU" emma:confidence="0">
                  <emma:literal>@</emma:literal>
                </emma:interpretation>
                <emma:interpretation id="interp1" emma:lang="en-AU" emma:confidence="0">
                  <emma:literal>&amp;</emma:literal>
                </emma:interpretation>
                <emma:interpretation id="interp2" emma:lang="en-AU" emma:confidence="0">
                  <emma:literal>E</emma:literal>
                </emma:interpretation>
                <emma:interpretation id="interp3" emma:lang="en-AU" emma:confidence="0">
                  <emma:literal>a</emma:literal>
                </emma:interpretation>
                <emma:interpretation id="interp4" emma:lang="en-AU" emma:confidence="0">
                  <emma:literal>%</emma:literal>
                </emma:interpretation>
              </emma:one-of>
            </emma:emma>
          </inkml:annotationXML>
          <inkml:trace contextRef="#ctx0" brushRef="#br0">2458-844 921,'0'0'40,"0"0"10,0 0-40,0 0-10,0 0 0,0 0 0,0 0 254,0 0 49,0 0 9,0 0 3,0 0-151,0 0-31,0 0-5,0 0-2,-9-4-48,9 4-10,-8 12-1,-1-5-1,0 1-34,1 4-8,3-1 0,1 5-1,4-1-4,0 4-1,0 4 0,4 1 0,1-5-18,3 0 8,1 0-8,0 1 0,-1-1 0,5 0 0,0-3 0,0-1 0,5-3 8,-10-1-8,10 1 0,-1-5 0,0 1 11,-4-8-11,5 4 10,-5-8-10,4 4 16,-4-8-2,4-3-1,1-1 0,-5 1-13,4-5 0,-4-3 0,0 0 0,-4-1 11,-1-3-11,-3 0 12,3 4-12,-8-4 17,5 4-3,-10-1-1,1 5 0,-5-1 2,1 1 0,-1 3 0,-4-3 0,-4 4 2,-1-1 1,1 4 0,-5 4 0,5 1-38,-5 3-7,-4 3-1,5 5-1,-1 0-29,0 0-6,1 3 0,3-3-1,-3 3-103,8 5-21,4-1-4</inkml:trace>
        </inkml:traceGroup>
        <inkml:traceGroup>
          <inkml:annotationXML>
            <emma:emma xmlns:emma="http://www.w3.org/2003/04/emma" version="1.0">
              <emma:interpretation id="{8149FA8E-90E0-4720-9FD2-4A57872C1404}" emma:medium="tactile" emma:mode="ink">
                <msink:context xmlns:msink="http://schemas.microsoft.com/ink/2010/main" type="inkWord" rotatedBoundingBox="22796,5423 23780,5384 23794,5743 22810,5782"/>
              </emma:interpretation>
              <emma:one-of disjunction-type="recognition" id="oneOf1">
                <emma:interpretation id="interp5" emma:lang="en-AU" emma:confidence="0">
                  <emma:literal>+</emma:literal>
                </emma:interpretation>
                <emma:interpretation id="interp6" emma:lang="en-AU" emma:confidence="0">
                  <emma:literal>*</emma:literal>
                </emma:interpretation>
                <emma:interpretation id="interp7" emma:lang="en-AU" emma:confidence="0">
                  <emma:literal>~</emma:literal>
                </emma:interpretation>
                <emma:interpretation id="interp8" emma:lang="en-AU" emma:confidence="0">
                  <emma:literal>5</emma:literal>
                </emma:interpretation>
                <emma:interpretation id="interp9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-47430.0213">-2276-763 1674,'22'-4'74,"-22"4"15,-13 0-71,13 0-18,0 0 0,0 0 0,0 0 148,0 0 25,0 0 6,9-8 1,-1 8-52,-8 0-11,0 0-1,0 0-1,9 8-45,-5 0-9,-8 3-1,-5 5-1,1 3-26,3 4-5,1 0 0,0-4-1,-14 5-10,5-1-1,13 0-1,-8 0 0,-1-4-15,0 0 8,5-3-8,4-1 0,0 1 0,-4-1 0,-1-3 0,5-12 0,0 0-41,0 0-5,0 0-1,0 0 0,13 4-183,0-4-37,5 0-7</inkml:trace>
          <inkml:trace contextRef="#ctx0" brushRef="#br0" timeOffset="-1653.5906">1743-852 1036,'0'0'46,"0"0"10,0 0-45,-5-11-11,1-1 0,0-3 0,4 15 202,-5-8 38,5 8 8,0 0 2,0 0-103,0 0-21,0 0-4,0 0-1,0 0-53,0 0-10,0 0-2,-13 4-1,0 4-18,0 7-3,9 0-1,0 1 0,-1-5-13,5 9-4,-4-1 0,4 0 0,4 4-16,1 0 10,-1-3-10,5 3 8,-1-8-8,-3 4 0,3 1 0,1-1 0,0-7 0,-1-1 0,5-3 0,5 3 0,-5-3 0,0-4 8,0 0-8,0-4 0,-13 0 16,17-4-3,-8-4 0,4 1 0,0-5-3,0 0-1,-5-3 0,5 0 0,-4-5 7,-5 1 0,5 0 1,-5 0 0,1-5-2,-5 5-1,0 0 0,-5 3 0,1 1-2,-5 3-1,-4 1 0,0-1 0,5 5-11,-14 3 0,0 4 0,1 4 0,-1 0-31,0 3-1,1 9-1,3-1 0,-8-3-134,9 7-26,-5 4-6</inkml:trace>
        </inkml:traceGroup>
        <inkml:traceGroup>
          <inkml:annotationXML>
            <emma:emma xmlns:emma="http://www.w3.org/2003/04/emma" version="1.0">
              <emma:interpretation id="{91BEE39D-0110-41EE-AEEA-F40E6469C013}" emma:medium="tactile" emma:mode="ink">
                <msink:context xmlns:msink="http://schemas.microsoft.com/ink/2010/main" type="inkWord" rotatedBoundingBox="21587,5684 21922,5469 22088,5728 21753,5943"/>
              </emma:interpretation>
              <emma:one-of disjunction-type="recognition" id="oneOf2">
                <emma:interpretation id="interp10" emma:lang="en-AU" emma:confidence="0">
                  <emma:literal>@</emma:literal>
                </emma:interpretation>
                <emma:interpretation id="interp11" emma:lang="en-AU" emma:confidence="0">
                  <emma:literal>E</emma:literal>
                </emma:interpretation>
                <emma:interpretation id="interp12" emma:lang="en-AU" emma:confidence="0">
                  <emma:literal>e</emma:literal>
                </emma:interpretation>
                <emma:interpretation id="interp13" emma:lang="en-AU" emma:confidence="0">
                  <emma:literal>a</emma:literal>
                </emma:interpretation>
                <emma:interpretation id="interp14" emma:lang="en-AU" emma:confidence="0">
                  <emma:literal>%</emma:literal>
                </emma:interpretation>
              </emma:one-of>
            </emma:emma>
          </inkml:annotationXML>
          <inkml:trace contextRef="#ctx0" brushRef="#br0" timeOffset="-47219.7376">-1985-782 2145,'-9'3'47,"1"1"9,8-4 3,0 0 2,-5-4-49,5 4-12,0 0 0,0 0 0,0 0 129,0 16 23,-4-1 5,4-3 1,4 3-74,-4 5-16,-8-1-2,3 4-1,1-4-33,-1 4-6,-3 0-2,-1 1 0,0-1-12,5 0-4,0 0 0,-1-4 0,-8-3-8,5-1-16,8 0 4,0-3 1,-5 0-157,5-12-31,0 0-6</inkml:trace>
        </inkml:traceGroup>
        <inkml:traceGroup>
          <inkml:annotationXML>
            <emma:emma xmlns:emma="http://www.w3.org/2003/04/emma" version="1.0">
              <emma:interpretation id="{6614D292-B687-4011-A488-7B1F514BAFE7}" emma:medium="tactile" emma:mode="ink">
                <msink:context xmlns:msink="http://schemas.microsoft.com/ink/2010/main" type="inkWord" rotatedBoundingBox="19550,5331 20992,5454 20935,6132 19493,6009"/>
              </emma:interpretation>
              <emma:one-of disjunction-type="recognition" id="oneOf3">
                <emma:interpretation id="interp15" emma:lang="en-AU" emma:confidence="0">
                  <emma:literal>a</emma:literal>
                </emma:interpretation>
                <emma:interpretation id="interp16" emma:lang="en-AU" emma:confidence="0">
                  <emma:literal>A</emma:literal>
                </emma:interpretation>
                <emma:interpretation id="interp17" emma:lang="en-AU" emma:confidence="0">
                  <emma:literal>D</emma:literal>
                </emma:interpretation>
                <emma:interpretation id="interp18" emma:lang="en-AU" emma:confidence="0">
                  <emma:literal>d</emma:literal>
                </emma:interpretation>
                <emma:interpretation id="interp19" emma:lang="en-AU" emma:confidence="0">
                  <emma:literal>G</emma:literal>
                </emma:interpretation>
              </emma:one-of>
            </emma:emma>
          </inkml:annotationXML>
          <inkml:trace contextRef="#ctx0" brushRef="#br0" timeOffset="-31185.4338">1097-844 864,'-4'8'76,"4"-8"-60,0 0-16,0 0 0,0 0 242,0 0 46,0 0 8,0 0 3,0 0-118,0 0-23,0 0-5,0 0-1,-13-4-60,4 0-13,0 4-3,9 0 0,-13 8-33,4-1-7,-4-3-2,5 0 0,-1 4-16,0-1-3,1 1-1,3 8 0,-3-5-14,3 5 8,1-1-8,0 4 0,-1 1 0,5-1 0,-4 4 0,4-8 0,0 5 0,4-5 0,1 0 8,-1 5-8,5-9 0,-1 5 0,1-5 0,4-3 0,0 0 0,0-5 0,0 1 0,0-4 0,0 0 8,5-4 0,3-3-8,1-5 12,4-3-12,-4-4 0,-1 3 0,5-7 0,-4 4 9,-5-4-9,1 0 8,-5 3-8,-5-3 22,1 8-1,-5-5 0,1 9 0,-5-8-1,0 7 0,-5 0 0,-3 5 0,-5-1-7,0 0-1,-5 5-1,-3 6 0,-1 1-11,-4 0 0,-4 8 0,-1-5 0,10-3-55,-1 4-6,-4 0-2,4 3 0,5 1-204,-5 3-41</inkml:trace>
          <inkml:trace contextRef="#ctx0" brushRef="#br0" timeOffset="-45870.5629">-69-671 1393,'0'0'61,"0"0"14,0 0-60,0 0-15,0-7 0,0 7 0,0 0 154,0-4 28,-5-4 6,5 4 0,0 4-36,0 0-8,0 0-2,0 0 0,-8-4-59,-1 4-12,0 0-3,-4 4 0,5-4-35,-1 8-7,-4-4-2,4 7 0,1-3-15,-5 7-9,4 1 10,0-1-10,5 1 0,0-1 0,-1 1 0,5-1 0,5 4 0,-1-3 0,0-1 0,1 0 0,8 1 0,0-1 0,-5-3 0,10-1 0,-5-3 0,4 0 0,0 0 0,-4-8 0,5 3 0,-1-3 0,5 0 0,-5-3-10,-4-5 10,4 0 9,1-3-1,4-5-8,-1 1 23,-3-5-3,-5 1 0,0 0 0,0-4 6,-9 7 1,5-3 0,-5 0 0,0 0-9,-4-1-2,-4-3 0,0 4 0,-5 4-4,-4 3-2,4-3 0,-8 3 0,4 8-10,-9 0 0,5 0 0,-9 4-11,4 0-21,0 8-5,1-4-1,-5 8 0,0 3-86,8-3-16,-3-1-4,3 5-674,5-5-134</inkml:trace>
          <inkml:trace contextRef="#ctx0" brushRef="#br0" timeOffset="-48520.3111">-1253-609 1670,'0'0'36,"0"0"8,0 0 2,0 0 2,-8 0-39,8 0-9,0 0 0,0 0 0,0 0 131,0 0 24,8 4 5,5-8 0,0 4-62,-4 0-13,-9 0-2,13-4-1,9 0-18,-5 0-3,-4 4-1,-4-3 0,8-1-8,0 4-3,5-4 0,-5-4 0,-4 4-34,5 0-7,12-3-8,-8-1 11,-9 4-11,4-3 10,5 3-10,0 0 10,-5 0-30,-8-4-7,-9 8-1,8 0 0,5-4-201,-13 4-41,0 0-8,0 0-2</inkml:trace>
          <inkml:trace contextRef="#ctx0" brushRef="#br0" timeOffset="-48103.5503">-1131-590 1152,'-22'0'51,"22"0"10,0 0-49,0 0-12,0 0 0,0 0 0,-13-4 248,4 4 46,9 0 10,0 0 1,-8 0-173,-1 0-36,9 0-6,0 0-2,-9 4-40,1 0-9,-5 0-2,4 4 0,9-8-21,-9 4-4,-4 3 0,9 1-1,4-8-11,-4 8 0,4-8 0,-9 7 0,0-3 0,9-4 0,0 0 0,0 0 0,-4 8 0,4-8 0,0 0 12,0 0-4,0 0 5,0 0 1,0 0 0,4 8 0,9-1-14,-4-3 9,-9-4-9,9 8 8,8-4 8,0 0 0,-8-1 1,4 1 0,0-4-17,4 4 8,-4-4-8,0 4 0,-8 4 16,8-4-3,0 3-1,-5 1 0,-8-8-12,5 12 0,3-5-9,1 5 9,-9-1 0,4 1 0,-8-1 8,4 1-8,9-4 17,-9-1-3,-9 1-1,5 0 0,4 0-1,-9-1 0,0-3 0,-4 4 0,0-4 1,0 0 0,-4-1 0,-5-3 0,1 0-4,-1-3-1,5 3 0,-1-4 0,-3 4-8,-1-4 0,5 0 0,-1 0 0,1-7-25,4 3-1,-9 0 0,9 4 0,9-3-129,-5-1-25,-4 0-6</inkml:trace>
          <inkml:trace contextRef="#ctx0" brushRef="#br0" timeOffset="-52974.6884">-1482-890 1733,'0'0'0,"0"0"114,0 0 18,0 0 3,0 0 1,0 0-29,0 0-6,8 7-1,-3 5 0,-5 3-38,0 1-8,0 3-2,-5 0 0,1 4 0,-5 4 0,1 0 0,-1 4 0,-4 0-32,0 0-8,0 0 0,4 3-1,-4-3 8,0 0 1,-4 0 1,4 0 0,0-4-21,4-8 9,-4 4-9,5 0 0,-5 0 0,0 0 0,4 1-15,-4-1 5,0-8-168,-4 0-34</inkml:trace>
        </inkml:traceGroup>
      </inkml:traceGroup>
    </inkml:traceGroup>
    <inkml:traceGroup>
      <inkml:annotationXML>
        <emma:emma xmlns:emma="http://www.w3.org/2003/04/emma" version="1.0">
          <emma:interpretation id="{D2171B91-7F1C-4ABC-A9AF-E3FE01155981}" emma:medium="tactile" emma:mode="ink">
            <msink:context xmlns:msink="http://schemas.microsoft.com/ink/2010/main" type="paragraph" rotatedBoundingBox="25195,4634 20785,5247 20708,4687 25118,4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2A6B55-A4E4-4C1C-8F36-513536991139}" emma:medium="tactile" emma:mode="ink">
              <msink:context xmlns:msink="http://schemas.microsoft.com/ink/2010/main" type="line" rotatedBoundingBox="25195,4634 20785,5247 20708,4687 25118,4074"/>
            </emma:interpretation>
          </emma:emma>
        </inkml:annotationXML>
        <inkml:traceGroup>
          <inkml:annotationXML>
            <emma:emma xmlns:emma="http://www.w3.org/2003/04/emma" version="1.0">
              <emma:interpretation id="{56ADEE38-3EB9-421D-A15F-577298D6103F}" emma:medium="tactile" emma:mode="ink">
                <msink:context xmlns:msink="http://schemas.microsoft.com/ink/2010/main" type="inkWord" rotatedBoundingBox="20708,4687 25118,4074 25195,4634 20785,5247"/>
              </emma:interpretation>
              <emma:one-of disjunction-type="recognition" id="oneOf4">
                <emma:interpretation id="interp20" emma:lang="en-AU" emma:confidence="0">
                  <emma:literal>shorter</emma:literal>
                </emma:interpretation>
                <emma:interpretation id="interp21" emma:lang="en-AU" emma:confidence="0">
                  <emma:literal>it -for</emma:literal>
                </emma:interpretation>
                <emma:interpretation id="interp22" emma:lang="en-AU" emma:confidence="0">
                  <emma:literal>store .</emma:literal>
                </emma:interpretation>
                <emma:interpretation id="interp23" emma:lang="en-AU" emma:confidence="0">
                  <emma:literal>store /</emma:literal>
                </emma:interpretation>
                <emma:interpretation id="interp24" emma:lang="en-AU" emma:confidence="0">
                  <emma:literal>Shorter</emma:literal>
                </emma:interpretation>
              </emma:one-of>
            </emma:emma>
          </inkml:annotationXML>
          <inkml:trace contextRef="#ctx0" brushRef="#br0" timeOffset="-24170.2647">2389-2008 2156,'0'0'48,"0"0"9,0 0 3,0 0 0,-9 0-48,5-4-12,4 4 0,0 0 0,0 0 104,0 0 20,-9 8 3,9 4 1,-4 3-51,-1 1-9,-3 3-3,-1 8 0,0 0-27,-4 4-6,5-1 0,-1 1-1,-4 4-15,4-4-4,1 0 0,3-4 0,-3 0-12,3-4 0,5-4 0,-4 0 0,4 0-39,0-3-7,0-16-2,0 0-812,0 0-164</inkml:trace>
          <inkml:trace contextRef="#ctx0" brushRef="#br0" timeOffset="-24393.085">2094-1904 1209,'0'0'53,"0"0"12,0 0-52,0 0-13,0 0 0,0 0 0,4-11 230,-4 11 43,0 0 9,9-8 2,-9-3-137,0 11-27,0 0-6,0 0-1,0 0-48,0 0-9,0 0-3,0 0 0,0 0-21,0 0-5,0 0-1,0 0 0,0 0-8,9 3-2,-9-3 0,4 8 0,0 4-8,-4-5-8,-8 5 12,3 3-12,1-3 8,-5-1-8,5 5 0,-5-5 0,0 1 0,5 0 10,-5-1-10,5 1 8,0-5-8,-1-3 0,5 4-10,-4-4 10,4-4 0,0 0 0,0 0 0,0 0 0,0 0 0,0 0 0,0 0 0,0 0 0,0 0 20,0 0-2,9 7-1,-9-7 0,13 4-3,-5 0-1,5-4 0,5 0 0,-9 0-2,4-4-1,0 0 0,4 1 0,-4-1-10,4 0 8,1-4-8,-1 1 8,0-1-8,1 4 0,-1-8 0,0 9 0,1-9 0,-5 8 0,0-4-12,-5 1 12,1-1-108,-5 0-13,1 1-3,-5 7-736,0 0-146</inkml:trace>
          <inkml:trace contextRef="#ctx0" brushRef="#br0" timeOffset="-18954.1417">2939-2158 633,'0'0'56,"0"0"-44,0 0-12,0 0 0,0 0 280,0 0 55,13 4 10,0 0 3,-4 0-180,4-1-36,4-3-8,5 0 0,-1 0-46,1-3-9,-5 3-1,1-4-1,3-4-23,-3 4-5,4 0-1,-1 1 0,-3-5-29,-1 4-9,-4-4 0,0 4 0,0 1-25,0 3-12,-13 0-3,0 0 0,0 0-12,0 0-2,0 0-1,0 0 0,0 0-18,-9-8-4,5 4-1,-9 0 0,4 4 9,-4 4 1,0 0 1,-4 0 0,4-4 52,0 4 15,0-1 0,0 1 0,-9 0 40,0 4 15,5 0 3,0-5 1,-1 1 2,1 0 1,4 0 0,-4 4 0,-1-1-5,5-3-1,0 4 0,5 0 0,-5-5-9,0 5-3,4 0 0,0 3 0,5-7-2,0 4-1,-1-4 0,5 7 0,0-11-22,0 8-5,5 0-1,-1 3 0,0 5 6,1-5 1,3-3 0,1 4 0,0-5-11,-5 5-1,9-1-8,-4 5 12,-1-5-12,5 5 0,-8-1 0,8 1 0,0-1 0,0-3 0,-9 3 0,5 0 0,-5 1 8,5-1-8,-5-3 0,-4 3 0,-4 1 17,-1-5-2,1 5-1,0-1 0,-9 0 10,0-3 3,0 0 0,0-1 0,-5 1-1,1-1 0,-5-3 0,5 0 0,-5-5-6,5-3 0,-5 4-1,5-4 0,-5 0-19,1 0 10,3-4-10,1 4 8,-5-7-16,5 3-4,0-4-1,4 1 0,-5 3-123,5 0-25,0 0-5</inkml:trace>
          <inkml:trace contextRef="#ctx0" brushRef="#br0" timeOffset="-35209.9693">1279-1800 1267,'0'0'112,"0"0"-89,0 0-23,0 0 0,0 0 186,0 0 33,0 0 6,0 0 2,9-3-59,-1 3-11,1-12-2,0 4-1,4 4-62,0 4-13,-5-3-3,1-1 0,4-4-31,0 4-6,0 4-2,0 0 0,0-8-17,0 8-4,0-3-1,0-1 0,0 4-15,0 0 8,-4-4-8,-1 4 0,-8 0 0,0 0 0,0 0 0,0 0 0,0 0-47,0 0-5,0 0-2,0 0 0,-8 4-202,-5 3-41,0 1-8</inkml:trace>
          <inkml:trace contextRef="#ctx0" brushRef="#br0" timeOffset="-45157.4321">-919-1541 2019,'31'0'44,"-31"0"10,-5-8 2,5 8 0,0 0-44,0 0-12,0 0 0,-8-8 0,-1 4 120,5 0 23,4 4 4,-9-3 1,-4 6-74,-4 1-14,12 0-4,1 4 0,-5 0-27,1 3-5,-1 1-2,9 3 0,0-7-22,-5 3 0,-3 1 0,8 3 0,4 5 0,-4-1 0,-4-4 0,8 1 0,5-1 0,0 4 0,-5-3 0,-4-1 0,-4 1 21,8-9 10,9 1 1,0 0 1,-9-1-33,5 1 0,4-4 0,0-4 0,4-4 15,1 0-4,-5-3-1,8-5 0,1 0 3,-5-3 1,1 0 0,-5-5 0,4 5-6,-4 0 0,0-1-8,-4-3 12,-1 0 18,-3-1 3,-1 1 1,0-4 0,-8 4-34,0-1 0,-5 1 0,0 4 0,-4-1 0,-4 9 0,-9-1 8,0 4-8,17 0 0,-17 0 0,-4 4 0,0 8 0,8 4-20,-4 3 0,-4 0-1,-1 5 0,9 3-11,1-4-3,3 0 0,5 4 0,-8-3-131,12 3-26,13-4-6</inkml:trace>
          <inkml:trace contextRef="#ctx0" brushRef="#br0" timeOffset="-44158.002">442-1699 1728,'-4'0'153,"0"0"-122,4 0-31,0 0 0,0 0 148,0 0 23,0 0 5,0 0 0,0 0-47,0 7-9,-5 1-3,5 4 0,-4 3-57,4 8-12,-9 0-3,5 4 0,-5 0-29,5 0-7,-5 0-1,5-4 0,0 4-8,-5 0 0,9 0 0,-4 0 0,4-4-37,0 0-10,0-3-1,4-1-805,0-8-161</inkml:trace>
          <inkml:trace contextRef="#ctx0" brushRef="#br0" timeOffset="-34868.6587">1275-1746 1591,'0'0'70,"0"0"15,-5 0-68,1 0-17,-5 0 0,5 0 0,-5 0 142,5 0 25,-5 0 5,1 0 0,-1 4-63,5-4-13,-5 4-2,0-4-1,1 4-37,-5 0-7,8 0-1,-3-1-1,3-3-32,5 0-7,0 0 0,0 12-8,-4-4 8,8-1-8,1 1 0,-1 0 0,-4-8 0,9 8 0,-1 3 0,1-7 0,0 4 0,4-1 0,-5-3 8,1 8-8,4-5 0,-4 5 0,-1-4 0,5 3 0,-8 1 0,3 3 0,1-3 0,-5-1 0,5 1 0,-5 0 0,1-1 0,-1 1 0,0-5 0,1 5 0,-10-1 0,5 1 0,0-12 19,-4 12 0,-5-1 0,1 5 0,-5-9 5,4 1 0,-4 0 1,-4-1 0,-1 5-5,1-4-2,0-8 0,-1 0 0,-3 0-18,3 0 10,1-4-10,4-4 8,0 0-8,4-3-9,-4-1 9,4 8-13,1-3-87,-1 3-16,-4-4-4,9 0-687,4 1-137</inkml:trace>
          <inkml:trace contextRef="#ctx0" brushRef="#br0" timeOffset="-44390.3964">260-1707 1681,'0'0'74,"0"0"16,0 0-72,0 0-18,5-8 0,-5 8 0,8-4 111,-8 4 18,0 0 4,0 0 1,0 0-20,0 0-4,0 0-1,0 0 0,0 0-41,0 0-9,0 0-2,0 12 0,-4 3-30,0-3-7,-5 7 0,5-7-1,-5-1-19,5 8 0,-5-7 0,5 3 0,-1 1 0,-3-1 0,8-3 0,-5-1 0,5 1 0,0-12 0,0 0 0,0 0 0,5 12 0,3-1 0,-3-3 0,3-4 0,1-4 0,4 0 8,0-4-8,4 0 0,-4 0 15,5-4-4,3 5-1,1-5 0,-5-4 8,1 1 2,-1 3 0,0 0 0,1-7-20,-1 7 0,-4 0 0,0 1 0,0-1-48,-9 4-12,-4 4-4,9-8-1182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8:22.34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6223DE-376E-4DDD-9C0A-75D3F65830FB}" emma:medium="tactile" emma:mode="ink">
          <msink:context xmlns:msink="http://schemas.microsoft.com/ink/2010/main" type="writingRegion" rotatedBoundingBox="16863,14914 17830,14914 17830,16790 16863,16790"/>
        </emma:interpretation>
      </emma:emma>
    </inkml:annotationXML>
    <inkml:traceGroup>
      <inkml:annotationXML>
        <emma:emma xmlns:emma="http://www.w3.org/2003/04/emma" version="1.0">
          <emma:interpretation id="{E5038282-5A13-435A-A4D4-A736AC6826B9}" emma:medium="tactile" emma:mode="ink">
            <msink:context xmlns:msink="http://schemas.microsoft.com/ink/2010/main" type="paragraph" rotatedBoundingBox="16863,14914 17830,14914 17830,16790 16863,16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2ECC9-6913-4E96-9D6F-6F0D4EE20E57}" emma:medium="tactile" emma:mode="ink">
              <msink:context xmlns:msink="http://schemas.microsoft.com/ink/2010/main" type="line" rotatedBoundingBox="16863,14914 17830,14914 17830,16790 16863,16790"/>
            </emma:interpretation>
          </emma:emma>
        </inkml:annotationXML>
        <inkml:traceGroup>
          <inkml:annotationXML>
            <emma:emma xmlns:emma="http://www.w3.org/2003/04/emma" version="1.0">
              <emma:interpretation id="{8E53DBFA-8254-4E3B-867D-350C046F4DB1}" emma:medium="tactile" emma:mode="ink">
                <msink:context xmlns:msink="http://schemas.microsoft.com/ink/2010/main" type="inkWord" rotatedBoundingBox="16863,14914 17830,14914 17830,16790 16863,16790"/>
              </emma:interpretation>
              <emma:one-of disjunction-type="recognition" id="oneOf0">
                <emma:interpretation id="interp0" emma:lang="en-AU" emma:confidence="0">
                  <emma:literal>5,</emma:literal>
                </emma:interpretation>
                <emma:interpretation id="interp1" emma:lang="en-AU" emma:confidence="0">
                  <emma:literal>55,</emma:literal>
                </emma:interpretation>
                <emma:interpretation id="interp2" emma:lang="en-AU" emma:confidence="0">
                  <emma:literal>15,</emma:literal>
                </emma:interpretation>
                <emma:interpretation id="interp3" emma:lang="en-AU" emma:confidence="0">
                  <emma:literal>15.</emma:literal>
                </emma:interpretation>
                <emma:interpretation id="interp4" emma:lang="en-AU" emma:confidence="0">
                  <emma:literal>Ill</emma:literal>
                </emma:interpretation>
              </emma:one-of>
            </emma:emma>
          </inkml:annotationXML>
          <inkml:trace contextRef="#ctx0" brushRef="#br0">-2276-882 1785,'0'0'159,"0"0"-127,0 0-32,0 0 0,0 0 116,0 0 18,0 0 3,0 0 1,0 0-36,0 0-7,9 4-2,4 0 0,-13-4-17,9 4-3,8 0-1,0-1 0,1-3-27,-1 0-5,-8 0-2,8 0 0,0 0-26,5-3-12,-5-1 10,1 0-10,-1 0 0,0-4 0,-4 1 0,0 3 0,0-4-13,-4 0-9,-9 8-2,0 0 0,5-4-137,-5 4-28,0-7-6,0 7-560,0-8-112</inkml:trace>
          <inkml:trace contextRef="#ctx0" brushRef="#br0" timeOffset="269.8143">-2137-843 1152,'-17'-4'102,"17"4"-82,0 0-20,-9 4 0,0-4 162,1 3 28,-1 1 6,0 4 0,9-8-49,-8 4-11,-1 0-1,0 0-1,9-4-40,-8 7-8,-5 1-2,4 0 0,-4 3-37,4 1-8,-4-1-2,5 5 0,-1-1-21,0 1-5,5-1-1,0 0 0,4 1-10,0-5 10,0 1-10,8-4 10,-3 3-10,3-3 0,5 0 0,0-1 0,5-3 0,-1-4 0,0 8 0,1-4 8,-1 0-8,0 3 0,1 1 0,-1 0 8,0-1 1,1 5 0,-10 0 0,5-1 0,-8 1-9,-1 3 0,5 1 0,-9-1 0,-5 0 53,1 1 9,0 3 2,-1-7 0,-8 3-64,5 0 0,-5-7 0,0 4-13,4-5 13,-4 1 13,-4-4-2,-1 4-1,1-8-10,0 4 0,-1-4 0,1 0 0,0 0-20,-5 0-7,9 0-1,-4-4 0,-1 4-122,5-4-25,9 8-5,-5-4-980</inkml:trace>
          <inkml:trace contextRef="#ctx0" brushRef="#br0" timeOffset="564.2177">-2869 193 2329,'-5'8'51,"-3"0"10,3-5 3,5-3 2,0 0-53,0 0-13,0 0 0,0 0 0,0 12 74,9-4 12,0-1 2,4-3 1,4 0-20,0-4-4,9 0-1,5-4 0,3 4 7,1-4 1,4-3 0,4 3 0,-4 4-39,5-8-7,-1 0-2,0 1 0,5-1 7,4 0 1,-4-3 0,8-1 0,-13 1-32,5-1 0,-5 4 0,-4 1 0,-8-1-45,-1 4-15,-4 0-4,-4 4 0,-5 0 30,-4 0 6,-4 0 0,-9 0 1,0 0-164,0 0-33,0 0-6</inkml:trace>
          <inkml:trace contextRef="#ctx0" brushRef="#br0" timeOffset="1016.7575">-2206 467 2152,'0'0'96,"0"0"19,0 0-92,0 0-23,0 0 0,0 0 0,0 0 115,0 0 18,0 0 4,0 7 1,0 5-39,0 0-8,0-1-2,4 4 0,-4 5-45,4-5-8,-4 4-3,5 5 0,3-1-21,-3 0-4,-1 0 0,0 4-8,1-4 0,3 4 0,1-4 0,0-4 0,-9 4-34,0-7-10,4-8-3,5 3 0,-5 1-178,-4-12-36,13-12-7</inkml:trace>
          <inkml:trace contextRef="#ctx0" brushRef="#br0" timeOffset="795.9221">-2505 474 1843,'-5'24'81,"5"-24"18,0 0-79,0 0-20,-8 11 0,3 4 0,1-3 167,0 0 29,4 3 7,-5 0 1,5 5-101,-4-1-20,0 0-4,4 0-1,0 5-39,0-1-8,-5-4-2,5 8 0,0 4-21,5-4-8,-5-12 0,4 4 9,-4 5-9,4-5-12,-4 0 2,5 0 1,-1-7-105,0-1-21,-4-11-4,0 0-648,0 0-129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18:23.71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E58DCB-5541-45FC-BD3A-34A326EF60D5}" emma:medium="tactile" emma:mode="ink">
          <msink:context xmlns:msink="http://schemas.microsoft.com/ink/2010/main" type="writingRegion" rotatedBoundingBox="18071,15325 24990,15309 24992,16394 18074,16410"/>
        </emma:interpretation>
      </emma:emma>
    </inkml:annotationXML>
    <inkml:traceGroup>
      <inkml:annotationXML>
        <emma:emma xmlns:emma="http://www.w3.org/2003/04/emma" version="1.0">
          <emma:interpretation id="{ACF25F88-AAFE-4CE6-B209-51F755A330CE}" emma:medium="tactile" emma:mode="ink">
            <msink:context xmlns:msink="http://schemas.microsoft.com/ink/2010/main" type="paragraph" rotatedBoundingBox="18071,15325 24990,15309 24992,16394 18074,16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6EA09A-FECB-4EDC-B29E-67E72B527376}" emma:medium="tactile" emma:mode="ink">
              <msink:context xmlns:msink="http://schemas.microsoft.com/ink/2010/main" type="line" rotatedBoundingBox="18071,15325 24990,15309 24992,16394 18074,16410"/>
            </emma:interpretation>
          </emma:emma>
        </inkml:annotationXML>
        <inkml:traceGroup>
          <inkml:annotationXML>
            <emma:emma xmlns:emma="http://www.w3.org/2003/04/emma" version="1.0">
              <emma:interpretation id="{4CF56E53-F798-48F1-8262-B797ED7338CC}" emma:medium="tactile" emma:mode="ink">
                <msink:context xmlns:msink="http://schemas.microsoft.com/ink/2010/main" type="inkWord" rotatedBoundingBox="18072,15846 18346,15846 18346,16169 18073,16170"/>
              </emma:interpretation>
              <emma:one-of disjunction-type="recognition" id="oneOf0">
                <emma:interpretation id="interp0" emma:lang="en-AU" emma:confidence="0">
                  <emma:literal>=</emma:literal>
                </emma:interpretation>
                <emma:interpretation id="interp1" emma:lang="en-AU" emma:confidence="0">
                  <emma:literal>E</emma:literal>
                </emma:interpretation>
                <emma:interpretation id="interp2" emma:lang="en-AU" emma:confidence="0">
                  <emma:literal>#</emma:literal>
                </emma:interpretation>
                <emma:interpretation id="interp3" emma:lang="en-AU" emma:confidence="0">
                  <emma:literal>t</emma:literal>
                </emma:interpretation>
                <emma:interpretation id="interp4" emma:lang="en-AU" emma:confidence="0">
                  <emma:literal>¥</emma:literal>
                </emma:interpretation>
              </emma:one-of>
            </emma:emma>
          </inkml:annotationXML>
          <inkml:trace contextRef="#ctx0" brushRef="#br0">-1599 220 1267,'-9'23'112,"9"-15"-89,-9 0-23,9-1 0,0 1 244,0-4 44,0-4 8,5 11 3,-1 1-117,0-8-23,-4-4-5,5 8-1,3-5-73,5 1-14,0 0-3,0-4-1,0 0-38,5 0-8,-1-4-2,-8 0 0,-5 1-24,5-5-5,4 4-1,0-4 0,4 1-192,5-1-38</inkml:trace>
          <inkml:trace contextRef="#ctx0" brushRef="#br0" timeOffset="-159.0339">-1677 124 2556,'4'4'56,"5"-8"12,-9 4 3,8 0 0,1 0-57,0 0-14,4-8 0,0 4 0,0 0 72,4 0 11,5 1 2,-5-1 1,5-8-60,-5 5-12,-4-5-2,4 4-1,-4-3-11,0-1-17,5 4 4,-5-3 1,0-5-144,-13 16-29,0 0-6,0 0-541,0 0-109</inkml:trace>
        </inkml:traceGroup>
        <inkml:traceGroup>
          <inkml:annotationXML>
            <emma:emma xmlns:emma="http://www.w3.org/2003/04/emma" version="1.0">
              <emma:interpretation id="{30E1D3BE-E2BA-4E5A-93E7-E0D4681A8E3D}" emma:medium="tactile" emma:mode="ink">
                <msink:context xmlns:msink="http://schemas.microsoft.com/ink/2010/main" type="inkWord" rotatedBoundingBox="19163,15323 20937,15318 20940,16254 19165,16258"/>
              </emma:interpretation>
              <emma:one-of disjunction-type="recognition" id="oneOf1">
                <emma:interpretation id="interp5" emma:lang="en-AU" emma:confidence="0">
                  <emma:literal>0-4-5</emma:literal>
                </emma:interpretation>
                <emma:interpretation id="interp6" emma:lang="en-AU" emma:confidence="0">
                  <emma:literal>0-45</emma:literal>
                </emma:interpretation>
                <emma:interpretation id="interp7" emma:lang="en-AU" emma:confidence="0">
                  <emma:literal>0-4.5</emma:literal>
                </emma:interpretation>
                <emma:interpretation id="interp8" emma:lang="en-AU" emma:confidence="0">
                  <emma:literal>0.45</emma:literal>
                </emma:interpretation>
                <emma:interpretation id="interp9" emma:lang="en-AU" emma:confidence="0">
                  <emma:literal>045</emma:literal>
                </emma:interpretation>
              </emma:one-of>
            </emma:emma>
          </inkml:annotationXML>
          <inkml:trace contextRef="#ctx0" brushRef="#br0" timeOffset="537.3172">-520-65 2736,'0'0'60,"0"0"13,-4 8 3,-1 3 0,5-3-61,-8 0-15,3-5 0,1 9 0,-5 0 58,5 3 9,0 0 1,-1 5 1,-3-1-37,3 0-7,1 4-1,4 4-1,4-4-23,1 4 0,-1-3 0,0 6 8,5-7-8,4 1 0,-4-1 0,8 0 0,0-8 0,-4 1 0,5-1 0,-5-3-8,4-9 8,-4 5 0,4-8-9,1 0 9,-10-8 0,1 5 0,8-9 0,1 1 0,-1-5 0,-8 1 12,4-8-2,-5 3 0,1-7-2,-5 4-8,-8 0 12,4-4-4,0 4-8,-4-4 0,-9 0 0,4-4 0,-4 4 15,0 4 1,-4 0 0,-5 8 0,5-1-26,-1 5-5,1 3-1,0 4 0,-1 4-11,5 4-2,-4 0-1,4 3 0,0 5-106,4 3-20,1-3-5,3 0-631,1 3-127</inkml:trace>
          <inkml:trace contextRef="#ctx0" brushRef="#br0" timeOffset="695.086">48 0 1958,'-13'4'87,"4"0"17,0 0-83,9-4-21,0 0 0,0 0 0,-8 4 122,-1 4 20,9-8 4,0 0 1,0 0-121,0 0-26,0 0 0,0 0-1102</inkml:trace>
          <inkml:trace contextRef="#ctx0" brushRef="#br0" timeOffset="2430.8494">208-354 1893,'-13'-15'84,"13"15"17,0 0-81,0 0-20,0 0 0,0 0 0,0 0 136,0 0 24,0 0 4,0 0 0,0 0-32,5-8-6,12 4-2,0 4 0,-8 0-38,8 0-8,1-4-2,3 4 0,10 0-26,-5 0-6,-5 0 0,14 0-1,8-4-15,-4 0-2,-8 4-1,3-3 0,10-1-13,-5 4-2,0-4-1,0 0 0,-9 0 0,5 0 0,4-3 0,-5 3 0,-8 0-9,5 0 0,-1 0 0,0 4 8,-4-4-8,0 4 0,-4-3 0,8 3 0,-4 0 0,-4-4 0,-13 0 0,4 0 0,4 4 0,-4-4 0,-13 4 0,0 0 0,0 0 0,0 0 0,5-11 0,-1 3 0,-13 0-27,5-3-1,8 3 0,-8 0 0,-13 0-225,-1 5-46</inkml:trace>
          <inkml:trace contextRef="#ctx0" brushRef="#br0" timeOffset="1101.7828">347-111 2800,'-9'0'62,"9"0"13,0 0 2,0 0 1,0 0-62,0 0-16,-4 7 0,4-7 0,4 8 85,1 4 15,-14-1 2,5 1 1,-1-1-68,1 1-14,0-1-2,-1 5-1,-3-1-18,3 5 10,1-5-10,-5 4 8,5 1-8,0-5 0,-1 0 0,5 5 0,-4-5 22,4 0 2,0 1 1,4-1 0,5-3-43,-5-1-9,1 1-1,-5-12-1,0 0 29,4 8 0,-4-8-8,0 0 8,0 0 21,13 4 7,4-4 2,1 0 0,-5 0-30,0-4-20,0 0 4,0-4 0,-5 0 25,5 1 6,9-1 1,4 0 0,-4-3-16,-9 3 0,-9 0 0,9 1 0,9-1-8,-9 4-5,-13 4-1,0 0 0,13-4-80,-13 4-16,0 0-3,-9-4-794,0-3-158</inkml:trace>
          <inkml:trace contextRef="#ctx0" brushRef="#br0" timeOffset="1294.0402">438-27 2253,'13'8'100,"-13"-8"20,0 0-96,0 0-24,0 0 0,0 0 0,0 12 131,0-1 21,0 1 4,0 3 0,0-3-71,4 3-14,-4 5-3,5-1-1,-1 0-15,0 8-2,1 0-1,-5 0 0,-9 0-16,13 0-3,5 0-1,-5-8 0,-12 0-74,8 1-15,4-5-4,0-3 0,5-5 0,-9-7 0,0 0 0,9 0 0,8-7-204,-8-5-42,-9-15-8,8-4-2</inkml:trace>
          <inkml:trace contextRef="#ctx0" brushRef="#br0" timeOffset="1849.3269">685-27 345,'13'0'31,"-9"4"-31,-4-4 0,0 0 0,9-4 495,4 1 93,-9-1 18,5 0 4,-9 4-384,4-4-77,9 0-15,-4 0-3,-5-3-55,5 3-10,4 0-2,4 0-1,-8-4-27,4 5-6,4-1-1,-4 4 0,5-8-10,-1 4-3,-4-4 0,4 1 0,5-1-16,-5 0 0,-8 1 8,4-1-8,0-4 0,4 5 0,-4-1 0,0-4 0,-8 5-29,3 3-3,5-4-1,-4 8 0,-9 0-50,0 0-9,0 0-3,0 0 0,0 0-72,0 0-14,0 0-3,0 0-1,0 0 38,-4 4 8,-14 4 2,5-4 0,9 3 13,-9 1 4,0 0 0,-4-5 0,4 1 130,-5 4 26,10 0 6,-1-1 1,0 1 85,-4 0 16,5 0 4,-5-1 1,0 1-26,4 0-6,-4-4-1,9 3 0,4-7-25,-5 8-6,-8 0-1,9-1 0,4-7-18,0 12-4,-4-4-1,-1-1 0,1 5-16,4-1-3,0 1-1,0-4 0,-4 3-15,4-3-3,4 4-1,5-5 0,-9-7 12,4 16 2,0-5 1,5 1 0,0 3-45,-1-3-10,-3-1-2,8-3 0,0 4 32,0-1 7,-5 1 1,1-1 0,8-3-33,-4 4-7,0-5 0,-4 5-1,-5-4 21,1 3-11,3 1 11,-3-1-8,-10 5 26,1-5 6,8 5 0,1-1 1,-10-3-37,1-1-7,0 1-1,-1-1-1,5-11 33,0 12 8,-13-5 0,5 1 1,3-4-21,-8 0 0,0-4 0,-4 0-8,-5 0 8,5-4-10,-5 0 10,-4 0-10,-4-7-36,0 3-7,8-3-2,-4-5 0,-9 5-187,5-5-38,13 1-7,4-1-1</inkml:trace>
        </inkml:traceGroup>
        <inkml:traceGroup>
          <inkml:annotationXML>
            <emma:emma xmlns:emma="http://www.w3.org/2003/04/emma" version="1.0">
              <emma:interpretation id="{C8B57D2C-753C-4F26-B25F-203B4B28973D}" emma:medium="tactile" emma:mode="ink">
                <msink:context xmlns:msink="http://schemas.microsoft.com/ink/2010/main" type="inkWord" rotatedBoundingBox="22042,16013 22680,16012 22680,16399 22043,16401"/>
              </emma:interpretation>
              <emma:one-of disjunction-type="recognition" id="oneOf2">
                <emma:interpretation id="interp10" emma:lang="en-AU" emma:confidence="0">
                  <emma:literal>or</emma:literal>
                </emma:interpretation>
                <emma:interpretation id="interp11" emma:lang="en-AU" emma:confidence="0">
                  <emma:literal>Or</emma:literal>
                </emma:interpretation>
                <emma:interpretation id="interp12" emma:lang="en-AU" emma:confidence="0">
                  <emma:literal>ov</emma:literal>
                </emma:interpretation>
                <emma:interpretation id="interp13" emma:lang="en-AU" emma:confidence="0">
                  <emma:literal>0r</emma:literal>
                </emma:interpretation>
                <emma:interpretation id="interp14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3003.7583">2397 324 2509,'0'0'111,"-8"0"23,-1 0-107,5 0-27,-5 0 0,5 0 0,-5 0 36,0 4 3,9-4 0,-8 4 0,3 4 35,-3-5 7,-1 9 2,5 0 0,-5 3-59,5 4-11,-1-3-2,5 3-1,5 0-10,-1-3 0,0 3 0,1-8 0,-1 1 0,5-1 0,4-3-8,0 0 8,0 0 0,0-5 0,0 1 0,8-8 0,-3 1 0,3-5 0,-3-4 0,-1 1 0,-13-5 0,5-3 0,-5 0 0,1 0 0,-1-5 0,-4 5 16,0 0-2,0 0-1,0-1-13,-9 5 9,5 0-9,-9-1 8,0 5-8,0-1 0,-4 4 0,4 4 0,-5 1-16,1 6-8,4-3-1,0 4-1,-4 0-146,8 4-30,0-4-6,9-4 0,0 0-47,0 11-9</inkml:trace>
          <inkml:trace contextRef="#ctx0" brushRef="#br0" timeOffset="3240.2825">2545 351 288,'17'4'12,"-4"0"4,-4 0-16,4 3 0,0 1 0,0 0 0,0 3 371,-5-3 71,5 4 14,-4-1 4,0 1-257,-1 3-51,1-3-11,0-5-1,-5 5-46,0-4-9,5 3-1,-9-11-1,0 0-22,0 0-4,0 0-1,0 0 0,0 0-20,4-11-4,-4-1 0,5-3-1,-5-1 5,4-3 0,-4 0 1,0-1 0,0 1-12,0 0-2,4 0-1,1 3 0,-1 1-6,5-1-2,-1 1 0,1 0 0,0 3-14,4 1 0,0-1 0,4 4 0,0-3-86,5-1-14,0 4-2,4 1-818,-5-5-163</inkml:trace>
        </inkml:traceGroup>
        <inkml:traceGroup>
          <inkml:annotationXML>
            <emma:emma xmlns:emma="http://www.w3.org/2003/04/emma" version="1.0">
              <emma:interpretation id="{17F9E46E-17DE-475E-89E9-04BDBD9792E7}" emma:medium="tactile" emma:mode="ink">
                <msink:context xmlns:msink="http://schemas.microsoft.com/ink/2010/main" type="inkWord" rotatedBoundingBox="23446,15433 24990,15429 24992,16316 23448,16320"/>
              </emma:interpretation>
              <emma:one-of disjunction-type="recognition" id="oneOf3">
                <emma:interpretation id="interp15" emma:lang="en-AU" emma:confidence="0">
                  <emma:literal>oil's</emma:literal>
                </emma:interpretation>
                <emma:interpretation id="interp16" emma:lang="en-AU" emma:confidence="0">
                  <emma:literal>0. is</emma:literal>
                </emma:interpretation>
                <emma:interpretation id="interp17" emma:lang="en-AU" emma:confidence="0">
                  <emma:literal>O. is</emma:literal>
                </emma:interpretation>
                <emma:interpretation id="interp18" emma:lang="en-AU" emma:confidence="0">
                  <emma:literal>0 is</emma:literal>
                </emma:interpretation>
                <emma:interpretation id="interp19" emma:lang="en-AU" emma:confidence="0">
                  <emma:literal>oi's</emma:literal>
                </emma:interpretation>
              </emma:one-of>
            </emma:emma>
          </inkml:annotationXML>
          <inkml:trace contextRef="#ctx0" brushRef="#br0" timeOffset="3705.1844">3784-15 2293,'0'0'101,"-8"8"22,-1-8-99,0 7-24,1-3 0,-1 8 0,0-1 90,5 1 13,-5 0 2,1 3 1,3 4-41,1 4-8,0 4-1,4-4-1,0 4-35,4 0-6,0 0-2,5 0 0,0 0-3,8-4-1,-4 1 0,4-5 0,5-4-8,-9 1-11,-4-5 3,4 1 0,4-8 8,5-1 8,-1-6-8,1-5 11,-5 0 3,1-3 1,-5-1 0,4-3 0,-4-5 1,0 1 1,-9 0 0,5 0 0,0-5 13,-5 1 2,-8-4 1,-1 4 0,1 4-33,-9-4 0,-4 4 0,-1 3 0,1 1 8,0 7-8,-1 4 0,-3-3 0,-5 3-35,0 0-13,-5 12-4,5-1 0,5 1-127,-1 3-25,5 1-6</inkml:trace>
          <inkml:trace contextRef="#ctx0" brushRef="#br0" timeOffset="3864.6164">4153 228 1267,'0'0'112,"0"0"-89,0 0-23,0 0 0,0 0 229,0 0 42,0 0 8,0 0 1,0 0-219,0 0-44,0 0-9,13 0-686,-13 0-138</inkml:trace>
          <inkml:trace contextRef="#ctx0" brushRef="#br0" timeOffset="4164.688">4465 43 2948,'0'0'65,"0"0"14,0 0 2,0 0 1,0 11-66,0 1-16,-4 0 0,-1-1 0,1 4 61,-5 5 9,1-5 2,3 4 0,1 1-48,0-5-10,-1 4-2,1-3 0,4-5-12,0 5 0,0-5 8,0 1-8,4-1 0,1 1 0,-1-4 0,5-4 0,-1 3 0,1-3 0,8 0 0,1 0 9,-10 0-9,10-4 12,-5 0-12,4-4 12,0 0-12,1 0 8,3 0-8,1-3 8,-5-1-8,5 0-17,-9-3 4,4 3 1,1-4-95,-10 1-18,5-1-4,-4 1-759,-5 3-151</inkml:trace>
          <inkml:trace contextRef="#ctx0" brushRef="#br0" timeOffset="4357.2756">4638 147 2487,'0'0'55,"0"0"11,-8 8 2,-1-5 2,9-3-56,0 0-14,0 4 0,-9 4 0,9-8 111,0 12 19,5-1 4,-1 5 1,-4-5-56,0 8-11,4 1-3,1-1 0,-1 0-36,0 0-7,1 1-2,-1-5 0,0 4-20,1-7 0,3-1-10,1 1 10,-9-12-122,0 0-18,13 0-3,-4 0-1161</inkml:trace>
          <inkml:trace contextRef="#ctx0" brushRef="#br0" timeOffset="5281.4146">4387-369 1094,'0'0'97,"0"0"-77,0 0-20,0 0 0,0 0 236,0 0 43,0 0 9,0 0 1,0 0-105,9 0-22,-9 0-4,8 0-1,-8 0-49,0 0-11,13 3-1,-13-3-1,0 0-43,5 0-9,-5 0-2,8 8 0,-8-8-23,0 0-5,0 0-1,0 8 0,-4 0-12,0-1 9,-1-3-9,1 0 8,4-4-8,-9 4-11,1 4 3,8-8 0,0 0-9,-9 0-2,9 0 0,0 0 0,-9 0-3,9 0-1,0 0 0,-4-8 0,0 0 4,4 4 1,-5-3 0,5 7 0,0 0 9,0-8 9,0 8-13,0 0 5,0 0 8,0 0 0,0 0 0,0 0-8,0 0-20,0 0-3,0 0-1,0 0 0,0 0-184,-4 8-38</inkml:trace>
          <inkml:trace contextRef="#ctx0" brushRef="#br0" timeOffset="4840.4064">4937-57 806,'0'0'72,"0"0"-58,9-8-14,0 8 0,-1-4 410,1 0 79,4 0 16,0 1 3,0-1-320,4 4-64,1-4-12,-1 0-4,0 0-48,1-4-11,8 5-1,-9-1-1,0 0-29,-4-4-6,0 4 0,0 0-1,0 1-11,0-1 0,-4 0-10,0 0 10,-9 4-34,0 0-1,0 0 0,0 0 0,0 0-29,0 0-7,-13 4-1,4 0 0,0 0-46,1 3-10,-5 1-1,4 0-1,-8-1 27,4 1 6,0 0 1,0 0 0,4-1 58,0 1 12,-4 0 2,5 3 1,3-7 58,-3 4 11,-1-1 2,0 1 1,1 0 28,-1 0 6,5-1 1,-5 5 0,5-4-8,-1-1 0,1 1-1,4-8 0,0 0-13,0 12-2,-4-1-1,4 1 0,0-1-19,4 5-4,5-9-1,4 5 0,-9 3-14,9-3-2,-4-1-1,8 5 0,-4-5-6,0 5 0,0-5-1,0 5 0,0-1-11,0 1 8,0-5-8,-9 5 8,5-1 1,-5-3 0,5 3 0,-5 0 0,-4 5 3,-4-9 0,8 5 0,-4-5 0,-4 1 2,-5 3 1,5-7 0,-5 3 0,1-7-6,-5 4-1,0-4 0,-5 0 0,1-4-8,0 4 0,-5-8 0,-4 4-11,4-8-77,-4 0-16,0-3-4,0-1-800,-4-7-161</inkml:trace>
          <inkml:trace contextRef="#ctx0" brushRef="#br0" timeOffset="5873.405">5141-381 518,'0'0'23,"0"0"5,0 0-28,0 0 0,0 0 0,9 0 0,-1 4 416,-8-4 77,0 0 16,9 4 3,4 0-305,-13-4-62,0 0-12,0 0-2,0 0-48,4 3-10,-4-3-1,0 0-1,0 0-31,0 0-7,9 4-1,-9-4 0,0 0-12,0 0-2,0 0-1,0 0 0,-9 8-9,-4-4-8,0-4 9,5 0-9,8 0 0,-9 0 0,9 0-11,0 0 11,0 0-20,0 0 4,0 0 1,-4-8 0,-5-3 0,9 11 0,4-8 0,-4 8 0,0-8 15,0 8-9,5-8 9,-1 1-8,-4 7 8,0 0 0,9-8 10,-1 8-10,1-4 14,-9 4-3,9-4-1,-1 4 0,5 0-10,-8 4 12,-5-4-12,0 0 12,0 0-12,8 4 8,-3 4-8,-5-8 8,0 0-8,0 0 0,0 0 0,0 0-11,-5 4-90,-3-1-19,3 1-3,5-4-1180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4:56:10.21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7CE808-80ED-46DD-9AA7-29A04AC46161}" emma:medium="tactile" emma:mode="ink">
          <msink:context xmlns:msink="http://schemas.microsoft.com/ink/2010/main" type="inkDrawing" rotatedBoundingBox="3711,11225 6181,11210 6182,11273 3711,11288" semanticType="callout" shapeName="Other"/>
        </emma:interpretation>
      </emma:emma>
    </inkml:annotationXML>
    <inkml:trace contextRef="#ctx0" brushRef="#br0">0 71 1324,'0'0'118,"0"0"-94,0 0-24,0 0 0,0 0 196,0 0 36,13-7 6,0 3 2,0-4-141,4 0-28,5 4-6,8 1-1,0-1 0,5 0 0,0 0 0,4 4 0,0 0-51,4 0-13,0-4 0,14 4 0,-1 0 44,5-4 5,0 4 2,4 4 0,4-4-37,5 0-14,-5 0 11,5 0-11,-1 0 8,1-8-8,8 8 0,-4-3 9,-4-1-9,-5 0 0,5 4 0,-5 0 0,-4 0 0,1 0 0,3-4 0,0 4 0,-12 4 0,-1-4 8,-4 4-8,0 3 12,4-7-12,-8 4-12,-9 0 2,0 4 1,0-4 9,-4-4 12,-5 0-2,0 4-1,-8-4-31,4 0-6,-4-4-2,-5 4 0,-4 0-3,-4 0-1,-1-4 0,-8 4 0,0 0-189,0 0-37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4:56:32.40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36F351-D59B-4A14-B850-7085A8E8523E}" emma:medium="tactile" emma:mode="ink">
          <msink:context xmlns:msink="http://schemas.microsoft.com/ink/2010/main" type="writingRegion" rotatedBoundingBox="5937,12338 10009,18102 8175,19398 4103,13634">
            <msink:destinationLink direction="with" ref="{9CD8F1EC-70F4-4F19-BA2B-A5193A58E261}"/>
          </msink:context>
        </emma:interpretation>
      </emma:emma>
    </inkml:annotationXML>
    <inkml:traceGroup>
      <inkml:annotationXML>
        <emma:emma xmlns:emma="http://www.w3.org/2003/04/emma" version="1.0">
          <emma:interpretation id="{A32FFE21-E322-419C-B57D-1E90CD1863F9}" emma:medium="tactile" emma:mode="ink">
            <msink:context xmlns:msink="http://schemas.microsoft.com/ink/2010/main" type="paragraph" rotatedBoundingBox="5937,12338 10009,18102 8175,19398 4103,13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C0E238-1B0D-4914-917B-AB8786E978D0}" emma:medium="tactile" emma:mode="ink">
              <msink:context xmlns:msink="http://schemas.microsoft.com/ink/2010/main" type="line" rotatedBoundingBox="5937,12338 10009,18102 8175,19398 4103,13634"/>
            </emma:interpretation>
          </emma:emma>
        </inkml:annotationXML>
        <inkml:traceGroup>
          <inkml:annotationXML>
            <emma:emma xmlns:emma="http://www.w3.org/2003/04/emma" version="1.0">
              <emma:interpretation id="{F36038C9-030E-41B0-A413-3B7F0A81C1AA}" emma:medium="tactile" emma:mode="ink">
                <msink:context xmlns:msink="http://schemas.microsoft.com/ink/2010/main" type="inkWord" rotatedBoundingBox="5937,12338 8248,15609 6414,16904 4103,13634"/>
              </emma:interpretation>
              <emma:one-of disjunction-type="recognition" id="oneOf0">
                <emma:interpretation id="interp0" emma:lang="en-AU" emma:confidence="0">
                  <emma:literal>forgot's</emma:literal>
                </emma:interpretation>
                <emma:interpretation id="interp1" emma:lang="en-AU" emma:confidence="0">
                  <emma:literal>forgo's</emma:literal>
                </emma:interpretation>
                <emma:interpretation id="interp2" emma:lang="en-AU" emma:confidence="0">
                  <emma:literal>Forgo's</emma:literal>
                </emma:interpretation>
                <emma:interpretation id="interp3" emma:lang="en-AU" emma:confidence="0">
                  <emma:literal>fordo's</emma:literal>
                </emma:interpretation>
                <emma:interpretation id="interp4" emma:lang="en-AU" emma:confidence="0">
                  <emma:literal>porno's</emma:literal>
                </emma:interpretation>
              </emma:one-of>
            </emma:emma>
          </inkml:annotationXML>
          <inkml:trace contextRef="#ctx0" brushRef="#br0">1554 3572 1497,'0'0'133,"0"0"-106,0 0-27,0 0 0,0 0 108,0 0 16,0 0 3,0 0 1,9 4 0,-1 0 0,5-4 0,-4 0 0,0 4-69,4-4-14,4 0-2,5 0-1,0 4-2,-5-4 0,-4 0 0,4 4 0,1-1 5,-1 1 1,-4 4 0,0 0 0,0-1-57,-4 1-11,-5 4-2,0-1-1,1 1 14,-5-1 11,4 1-13,-4 3 5,-9 1-36,5-1-6,0 1-2,-1-1 0,1-3 0,0-1-1,-1 1 0,1-1 0,0-3-2,4-8 0,0 0 0,0 0 0,0 0 44,0 8 11,0-8 0,4-62 0,5-92 14,-5 100 5,-4 119 1,4-11 0,1-23 19,-5-31 4,4 31 1,-4-31 0,0 0-36,0 0-8,13 27 0,-4-8 0,-9-19 0,8 20 0,-8-20 0,5 19 0,-5-19 27,0 0 3,0 0 1,4 27 0,5-8 1,-9-19 1,0 0 0,0 19 0,0-19-45,0 0-10,-9 23-2,0-3 0,1-9 39,-1 1 7,0-1 2,-4 1 0,-4-1-24,0-3 0,8 0 0,-4 0 0,0 3-15,-4-3-7,4-4-2,-5 0 0,10-4-26,-5 3-6,13-3 0,0 0-669,0 0-134</inkml:trace>
          <inkml:trace contextRef="#ctx0" brushRef="#br0" timeOffset="-5726.593">1632 3711 1666,'-13'4'74,"13"-4"15,-4-4-71,-5-8-18,9 12 0,-4-3 0,-1-5 106,5 4 18,0-8 3,0 5 1,0 7-58,5-8-11,-10 0-3,5 1 0,5-1-38,-5 8-8,0 0-2,0 0 0,0-8-44,0 8-8,0 0-3,0 0 0,0 0 38,0 0 9,0 0 0,0 0 0,0 0 0,0 0 0,0 0 0,0 0 0,0 0 0,0 0 0,-5-7 0,5 7 0,0 0 0,0 0 0,0 0 0,0 0 0,0-8 0,0 8 0,0 0 0,0 0 0,-8-4 0,8 4 0,0 0 0,0 0 0,-5 0 28,5 0 7,0 0 1,0 0 1,-4 4-29,-5 0-8,1-4 0,8 0 0,0 0 0,0 0 0,-5 0 0,5 0 0,0 0 0,0 0 0,0 0 0,0 0 0,-4-4 0,4 4 0,0 0 0,0 0 8,-4-8-8,4 8 11,8-8-11,1 5 12,-9 3 0,9-8 0,-1 0 0,1 4 0,0 0 1,-1 1 1,1-1 0,-9 4 0,9-4-14,-9 4-8,0 0 8,0 0-13,13-4 13,-13 4 0,0 0 0,0 0 0,0 0 0,9 4 0,4-4 0,-13 0 0,0 0 0,0 0 0,13 8 0,-5-5 0,-8-3-56,9 4-6,-9-4-1,13 8-615,-4 0-123</inkml:trace>
          <inkml:trace contextRef="#ctx0" brushRef="#br0" timeOffset="330.0801">2291 3557 2188,'0'0'48,"0"0"11,0 0 1,0 0 1,-9 15-49,5-3-12,0-4 0,-1 3 0,-3 1 54,-1 3 8,0 1 2,1 3 0,8 0 0,-5 0 0,-8 4 0,5 4 0,3 0-52,-3 0-12,3 0 0,1-4 0,8 4 0,1 0 0,-1-3 0,0-5 0,9 0 0,0-4 0,0 1 0,5-5 0,3-3 0,1-4-8,0 0 8,4-4-13,0-4 13,4-4 0,-8-3 0,-1-5 0,1 1 25,0-8 2,-5 0 0,0-4 0,-4-4 9,0 0 1,-8 0 1,3 0 0,-8 1-5,5 3-1,-10 0 0,5 0 0,-8 7-15,3-3-3,-8 4-1,0 4 0,-8-1-13,-1 5 8,5 3-8,-9 0 0,4 0-93,-4 5-25,0 3-5,0 3-702,4 1-141</inkml:trace>
          <inkml:trace contextRef="#ctx0" brushRef="#br0" timeOffset="2398.6714">1710 4470 1764,'-26'8'78,"22"-4"16,4-4-75,0 0-19,0 0 0,0 0 0,0 0 98,0 0 16,0 0 3,0 0 1,0 0-43,22 0-9,-22 0-2,8 0 0,1-4-21,4 4-5,-4-4-1,4 4 0,0-4-8,4 4-1,-4-4-1,0 4 0,4 0-27,-4 4-20,-13-4 3,13 4 1,0 0 16,-4 0 0,-9-4 0,0 0 9,0 0 3,4 15 0,1 0 0,-5 1 0,0-1-112,-5 5-23,1-1-4,0 0-1,-5 0 52,-4-3 9,0-1 3,4 8 0,1 0 51,-1-3 13,5-9 0,-5 1 0,5-1 48,4 1 13,-5-4 3,5-8 0,0 0-20,5 15-4,-1 0-1,0-3 0,-4-12-11,9 8-3,4 7 0,-4-7 0,4-4 31,-5 3 7,5-3 1,5 0 0,-5 0-52,4 0-12,-4-8 0,9 4 0,-5 8 0,5-4 0,-9-12 0,0-4 0,4 5-48,5-5-13,-5 4-3,0-7-682,1-1-137</inkml:trace>
          <inkml:trace contextRef="#ctx0" brushRef="#br0" timeOffset="2873.853">2699 4301 806,'0'0'36,"0"0"7,0 0-35,0 0-8,-9 0 0,0-4 0,1 4 374,-1 0 73,-4-4 14,4 4 3,-4-4-333,0 8-67,0 0-14,0-4-2,0 4-14,0 3-2,0 1-1,-4 0 0,-1 3-31,5 1 0,-4 3 0,8 1-10,-4-1-6,5 4-2,3-3 0,-3-1 0,8 1 1,0-1 0,0-4 0,8 5 0,-3-5 17,8-3 11,-5 4-2,1-5 0,4-3-28,4 0-5,-4 0-2,5 4 0,-1-8 26,-4 4-8,9-4 8,-5 0 0,0 3 0,1 1 0,-5 0 9,0 4-9,4 0 24,-4-1-1,-8 1-1,3 4 0,1 3-22,-5-4 0,1 1 0,-1-4 0,-8-1-15,4 1-7,-5 4-2,-3-5 0,-1-3 24,0 0-11,1 4 11,-1-4-8,-4-4 16,4 0 3,-4 4 1,4-4 0,-4-4 3,0 0 1,0 0 0,0-4 0,5 1 17,-5-1 4,4 0 1,0-3 0,1-1-20,3-3-4,-3-1-1,3-7 0,5 0-13,0-4 0,0 0 8,5-4-8,3 0 0,-3 1 0,3-1 0,1 0 0,4 4-30,0 0-2,0 0-1,0 0 0,0 4-112,-4 0-23,4 4-4,0 3-861</inkml:trace>
          <inkml:trace contextRef="#ctx0" brushRef="#br0" timeOffset="-17242.6718">-71 1769 2019,'0'0'44,"0"0"10,0 0 2,0 0 0,0 0-44,0 0-12,13-4 0,-5 0 0,5-3 106,5-1 19,-10 0 4,14 1 1,0-1-45,-1 0-9,5-3-1,9 3-1,4 4-28,0-4-6,4-3 0,1 7-1,3 0-39,1-4 0,8 4 0,1 1 0,-5-1 16,4 0 8,1-4 1,12 4 1,9-3-42,-9 3-8,-12-4-1,3 4-1,1-3 26,0-1 0,-14 4 0,5-4 0,-8 8 0,-5-7 0,4 3 0,-8 0 0,-14 4 0,5 0 17,9-4-2,-5 4-1,-12-4-45,-1 4-9,0 0-1,5 0-1,0-4-156,-9 4-31,-13 0-7,0 0 0</inkml:trace>
          <inkml:trace contextRef="#ctx0" brushRef="#br0" timeOffset="-16585.2564">1342 1904 1440,'0'0'128,"0"0"-103,0 0-25,0 0 0,-13 8 174,0-1 30,13-7 5,-9 12 2,-4-1-126,9 5-25,-1-5-4,1 5-2,4 3-34,-4-3-6,4 3-2,8 4 0,1-4-12,0 4 0,-1 0 0,5 1 0,5-5 0,-1 0-10,0 0 10,-4-3-8,-8-5 8,8 1-8,13-4 8,-9-5-8,-8-3 8,4-3 0,13-5 0,-13 0 0,0-7 40,0-1 4,4-7 1,-4 4 0,4-8 21,-4 0 4,-17-4 1,8 0 0,14-7-13,-14 3-2,-17-3-1,4-1 0,5 1-19,-5 3-3,-4 4-1,0 0 0,-8 4-19,-1 4-4,5 0-1,-1 4 0,-8 3-8,5 5-12,3-5 2,1 5 1,0 7-111,-1 0-21,1 4-5,4 4-1101</inkml:trace>
          <inkml:trace contextRef="#ctx0" brushRef="#br0" timeOffset="-16921.4461">1077 1846 1440,'-34'8'128,"25"-4"-103,9-4-25,0 0 0,0 0 174,0 0 30,-13 0 5,13 0 2,0 0-64,0 0-13,-13 11-2,4 1-1,9-1-69,0 1-14,-4 3-2,0 5-1,-5-1-26,9 0-6,4 0-1,-4 5 0,-17-1-12,13 4 0,17-4 0,-13 4 0,-13-4-18,13 0-6,4 0-2,5 0 0,4 0-162,-9-3-33,0-5-7</inkml:trace>
          <inkml:trace contextRef="#ctx0" brushRef="#br0" timeOffset="-2080.5576">1290 2690 2091,'0'0'46,"0"0"10,0 0 1,0 0 2,0 0-47,0 0-12,0 0 0,0 0 0,0 0 75,0 0 13,8-4 2,-3 0 1,-1 0-22,5 4-4,-1-3-1,1-1 0,-9 4 0,17-4 0,1 0 0,-10 0 0,5 0-51,-13 4-13,0 0 0,5 4 0,-5-4 12,17 0 0,5-4 0,-1 4 0,-3-4-12,-1 4 0,-8 0 0,8-3 0,9-1-12,-9 4 2,-17 0 0,13 4 0,0-1 10,0 5 0,0-4 10,-13 8-10,-4-1 0,0 5 0,12-5 0,1 4-10,-9-3 1,0 3 0,-4 12 0,4 4 0,4-8-7,-4 4 0,-9-4-1,1 4 0,-5 4-17,13-8-3,8 4-1,1-7 0,-5 3-39,-4-4-8,0-4-2,0-3 0,-4-4-117,4-8-24,0 0-5,0 0-1</inkml:trace>
          <inkml:trace contextRef="#ctx0" brushRef="#br0" timeOffset="-569.4909">327 3534 1357,'0'0'60,"0"0"12,13 7-57,-4-3-15,4-4 0,0 4 0,4 0 100,1-4 16,3-4 4,1 4 1,0 0-37,-1 0-8,10-4-2,3-3 0,-8 3-24,5 0-5,4-4-1,4 1 0,13-5-13,-9 4-3,-8 1-1,17-1 0,8-4-9,1 1-2,-5-1 0,1 4 0,-5 1-8,8-5-8,-3 4 12,-5 5-12,-5-1 8,1 8-8,13-4 0,-1 0 0,-16 3 8,8-3-8,9 0 0,-1 0 0,-3 0 9,-5 0-9,-5 4 0,10-4 9,8 0-9,-9 0 0,-13 4 0,9-4 0,9-4 8,-5 4-8,1-7 12,-10 3-4,1 0 0,-5 0 0,1-4 0,-5 5 0,-5-1-18,1 0-4,0-4-1,-5 4 0,-4-3 32,0-1 7,0 0 0,-4 0 1,-5 1-50,1-5-11,-1 1-1,-4-5-683,-4 5-137</inkml:trace>
          <inkml:trace contextRef="#ctx0" brushRef="#br0" timeOffset="-1780.9627">1363 2856 1944,'-8'7'43,"3"1"9,1-4 1,4-4 1,0-8-43,0 8-11,0 0 0,0 0 0,0 0 100,0 0 19,0 0 3,0 0 1,9 4-39,-1-4-7,-8 0-1,13 4-1,5 0-11,-1-4-1,-4 0-1,0 0 0,9 0-49,4-4-13,0 4 0,-9 0 0,-17 0 10,17-4-10,22 0 12,-4-4-12,-9 5 0,5-1 0,3-4 0,1 0-9,0 1-96,-5-1-19,-4 0-4,0 1-1027</inkml:trace>
        </inkml:traceGroup>
        <inkml:traceGroup>
          <inkml:annotationXML>
            <emma:emma xmlns:emma="http://www.w3.org/2003/04/emma" version="1.0">
              <emma:interpretation id="{EB5155E1-39B0-4D64-8B30-7FEA7995B962}" emma:medium="tactile" emma:mode="ink">
                <msink:context xmlns:msink="http://schemas.microsoft.com/ink/2010/main" type="inkWord" rotatedBoundingBox="8408,16157 9858,18209 8340,19282 6890,17229"/>
              </emma:interpretation>
              <emma:one-of disjunction-type="recognition" id="oneOf1">
                <emma:interpretation id="interp5" emma:lang="en-AU" emma:confidence="0">
                  <emma:literal>rife</emma:literal>
                </emma:interpretation>
                <emma:interpretation id="interp6" emma:lang="en-AU" emma:confidence="0">
                  <emma:literal>route</emma:literal>
                </emma:interpretation>
                <emma:interpretation id="interp7" emma:lang="en-AU" emma:confidence="0">
                  <emma:literal>role</emma:literal>
                </emma:interpretation>
                <emma:interpretation id="interp8" emma:lang="en-AU" emma:confidence="0">
                  <emma:literal>rite</emma:literal>
                </emma:interpretation>
                <emma:interpretation id="interp9" emma:lang="en-AU" emma:confidence="0">
                  <emma:literal>nite</emma:literal>
                </emma:interpretation>
              </emma:one-of>
            </emma:emma>
          </inkml:annotationXML>
          <inkml:trace contextRef="#ctx0" brushRef="#br0" timeOffset="4314.0706">2673 5395 230,'0'0'20,"0"0"-20,0 0 0,0 0 0,0 0 440,0 0 83,0 0 17,8-4 3,5 0-350,-4-4-69,0 1-15,4-1-2,-5 4-31,5-4-7,0-3-1,0 7 0,5-4-40,-1 1-8,0 3-1,5 0-1,0 4 23,-5-4 5,0 0 1,1 8 0,-5-4-24,4 4-5,0 0-1,-8 3 0,8 5-17,-4-4-16,0-1 4,-4 5 0,-5 3-32,1 5-7,-1-1-1,0 4 0,-4 0-92,-4 4-18,-5 0-4,1 0-1,-1 0 36,-4 4 7,4-4 2,-4 4 0,-4-4-30,0-4-5,-1 0-2,5 0 0,-4-8 179,0 1 35,4-5 7,0-3 2,0 0 40,4-4 9,9-4 2,-9 0 0,9 0-18,0 0-3,0 0-1,0 0 0,0 0-36,5-8-7,-1-4-2,5 5 0,4-5 32,4 1 5,0-1 2,5 0 0,-5-3-37,9 7-7,0-3-2,5-1 0,-1 1-33,0 3-8,1 0 0,-1 1 0,-4 7 0,0-4 0,0 0 0,0 4 0,-9 0-28,5 0-7,0 4-1,-5-4-1,0 4-214,-4-4-42,9 0-9,-22 0-2</inkml:trace>
          <inkml:trace contextRef="#ctx0" brushRef="#br0" timeOffset="2.04265E6">3691 5376 460,'0'0'20,"0"0"5,0 0-25,0 0 0,0 0 0,0 0 0,0 0 281,0 0 51,0 0 11,0 0 1,0 0-171,0 0-34,0 0-7,0 0-2,-9 3-35,1-3-7,-1-3-2,5 3 0,-5 0-31,0 3-7,9-3 0,0 0-1,0 0-38,-4 8-9,-5 0 0,5 0 0,4 3 0,-4 1 0,4-1 0,0 1 0,0 3 0,4-3 0,-4 3 0,9 1 0,-1-1 0,1 0 0,4 1 0,0-1 0,0 1 24,5-1 2,-5-3 1,4-1 0,0-3-27,1 3 0,-5-7 0,4 0 0,-4 4-19,4-4-5,-4-4-2,5-4 0,-5 0 44,0 0 9,0 0 1,0-3 1,0-5-8,-5 4-1,1-3-1,0-1 0,-1 4 5,-3-3 0,3-4 1,-8-1 0,0 1 1,0 3 0,0-3 0,0-1 0,-4 5 1,-5-1 0,1-3 0,-1 3 0,5 1-11,-9 3-3,0-4 0,0 9 0,0-1-13,-9-4 11,5 0-11,-1 4 10,1 1-10,-5 3-17,1 3 4,-1-3 1,0 0-45,5 4-9,-1-4-2,5 4 0,-4 0 4,4-4 0,4 0 0,1 4 0,8-4-156,0 0-30,0 0-6</inkml:trace>
          <inkml:trace contextRef="#ctx0" brushRef="#br0" timeOffset="2.04724E6">3223 6042 1958,'0'0'43,"0"0"9,0 0 1,0 0 3,0 0-45,-4 8-11,4 3 0,0-11 0,0 0 104,0 8 20,0 4 3,0-1 1,0-3-52,0 4-9,0-5-3,0 5 0,0-5-51,4 5-13,0 0 0,-4 3 0,5-3 0,-1-1 0,5 1 0,-5-1 0,0 5 0,5-1 0,-5 0 0,5 1 0,0-1 19,-5 5 1,0-5 0,5 0 0,0 1-52,-5-5-9,5 5-3,-1-5 0,1 1-123,4-1-25,-4-3-4</inkml:trace>
          <inkml:trace contextRef="#ctx0" brushRef="#br0" timeOffset="2.04766E6">3912 5853 1317,'0'0'58,"0"0"13,0 0-57,0 0-14,0 0 0,0 0 0,0 0 144,0 0 25,0 12 6,5-1 1,-5 1-35,0-4-6,0-1-2,0 5 0,0 0-51,-5-5-10,5 1-3,-4 4 0,0-5-34,4 5-7,-5-5-2,1 5 0,0 0-17,4-1-9,-5-3 10,1 3-10,4 1 0,-4 0 0,-1-1 0,1 1-10,4-1-5,-4-3-1,4-8 0,0 12 0,-5-1 4,5-3 0,0-8 0,0 0 0,5 7 4,-5-7 8,4 8-13,-4-8 5,0 0 8,9 8 0,-9-8 0,8 4-8,-8-4 8,9 0 0,0 0 0,-1 0 8,-3-4 0,8 0 0,-5 4 0,1-4 0,0 0 1,-1 0 1,5 4 0,-4-3 0,0-1-2,-1 0 0,1 4 0,0-4 0,4 0-8,-5 4 0,1 0 0,-9 0 0,9-4-19,-9 4-5,8 0-2,-8 0 0,9 0-96,-9 0-19,4-3-4,-4 3-552,0 0-111</inkml:trace>
          <inkml:trace contextRef="#ctx0" brushRef="#br0" timeOffset="2.04787E6">4038 5923 1652,'0'0'73,"0"0"15,-4 7-70,-1 1-18,-3-4 0,3 4 0,1-1 106,4 5 18,-4-4 3,4-1 1,-5 5-60,5-1-11,0-3-2,0 8-1,5-1-34,-5 0-6,4 1-2,5-1 0,-5 5-12,5-1 0,-5 0 0,5 0 0,-1 4-28,1 1-3,0-5 0,-1 0 0,1-4-67,0 1-14,-5-1-2</inkml:trace>
          <inkml:trace contextRef="#ctx0" brushRef="#br0" timeOffset="2.04962E6">2811 6701 691,'9'8'61,"-9"-8"-49,0 0-12,0 0 0,0 0 190,0 0 35,4 4 7,-4-4 2,0 0-144,13 0-29,-4 0-5,4 0-2,0 0-1,-4-4 0,8 4 0,-4 0 0,0 0-33,4-4-8,1 0 0,-1 4-1,9 0 28,0-4 5,0 0 2,4 4 0,5 0-34,-5-4-12,1 4 9,3 0-9,-3-3 0,3 3 8,-3-4-8,3 4 0,1-8 0,4 4 0,4-4 0,1 1 0,-1 3 0,0-4 8,1 1-8,3-1 0,-3 0 0,-1 4 0,5-3 0,-5-1 0,-4 4 0,5-4 0,-1 1 0,0-5 0,-4 8 8,5 0-8,8-3 0,-5-1 8,-12-4-8,8 8 12,-4-7-12,5 3 12,-1 1-12,-4-5 0,-4 4 0,-5 4 0,0-3 0,-4-5 0,0 4 0,0 5 0,5-5 41,-5 0 3,0 4 1,4-3 0,1 3-21,-10 0-4,1 0 0,0 0-1,-9 4-19,0 0-17,0 0 3,-9 0 1,-4 0-31,0 0-5,0 0-2,0 0-621,0 0-125</inkml:trace>
          <inkml:trace contextRef="#ctx0" brushRef="#br0" timeOffset="2.05018E6">4424 6651 1900,'0'0'42,"0"0"9,0 0 1,-9 0 1,0 4-42,1 0-11,8-4 0,0 0 0,-5 7 62,-3 1 10,3 0 3,-3-1 0,3 1-50,-3 0-9,3 0-3,-3 3 0,3 1-5,1-1-8,0 1 11,4 3-11,-5 1 8,1-1-8,4 4 0,4-3 0,-4 3 0,5 0 0,-5 1 0,8 3 0,1 0-10,4 0-2,-4-4-1,4 4 0,4-3-2,-4-5 0,0-3 0,0 3 0,4-4 5,1 5 1,-1-8 0,-4-5 0,4 1 9,1 0 0,-5-8 0,0 4-8,4-4 8,-4 1 0,0-5 0,0 4-8,-4-4 20,-1-3 4,5-1 0,-4 1 1,0-1 18,-5-3 3,-4 3 1,4-3 0,-4 3 12,0 1 2,-4-5 1,0 1 0,-1 3-13,-3 1-2,-1-1-1,0 4 0,-4 1-11,0 3-3,0-4 0,-4 8 0,0-4-32,-1 4-8,1 4 0,-5 4-1,5 0 17,0 3 0,-5 5 0,5 3 0,4 0-30,4 0-2,-4 1-1,4-1 0,9 4-75,0 0-16,0-4-2,9 1-872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4:56:36.11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D8F1EC-70F4-4F19-BA2B-A5193A58E261}" emma:medium="tactile" emma:mode="ink">
          <msink:context xmlns:msink="http://schemas.microsoft.com/ink/2010/main" type="inkDrawing" rotatedBoundingBox="5965,16625 8038,16360 8061,16542 5989,16806" semanticType="underline" shapeName="Other">
            <msink:sourceLink direction="with" ref="{6936F351-D59B-4A14-B850-7085A8E8523E}"/>
          </msink:context>
        </emma:interpretation>
      </emma:emma>
    </inkml:annotationXML>
    <inkml:trace contextRef="#ctx0" brushRef="#br0">0 347 806,'-9'-16'72,"9"5"-58,5-1-14,-1 5 0,5-1 200,-5 4 38,5-4 7,4 5 2,8-5-115,1 0-24,-5 0-4,9 5 0,5-5-56,3 0-12,1-3-1,0-1-1,-5-3 14,9 3 2,0-3 1,9 3 0,-9-3-22,4 3-4,5 1-1,4-1 0,-9 0-24,1 5-12,3-5 0,10 4 1,-1 1 60,-4-1 12,0-4 3,9 9 0,4-1-64,-9 4 0,0-4-16,1 0 3,-5 4 13,0 4 0,-5-4 9,6 4-9,-1-4 8,-9 0-8,5 4 0,-5-1 0,0-3 8,1 4-8,-1 0 0,0-4 0,-8 0 0,-5 0 0,1 0-8,-5-4 8,0 0-29,-5 1 1,-3-1 0,-1-4 0,-4 4-44,0 0-9,-4-3-2,-5-1 0,5 4-142,-9 4-29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6:25.65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B87ACC-4FD8-45FB-B8E3-7CC2C60C212B}" emma:medium="tactile" emma:mode="ink">
          <msink:context xmlns:msink="http://schemas.microsoft.com/ink/2010/main" type="writingRegion" rotatedBoundingBox="3398,8822 5893,8547 6040,9880 3545,10156">
            <msink:destinationLink direction="with" ref="{BEB7AE37-4A72-4B9C-BFE2-44C1BCEE2E35}"/>
          </msink:context>
        </emma:interpretation>
      </emma:emma>
    </inkml:annotationXML>
    <inkml:traceGroup>
      <inkml:annotationXML>
        <emma:emma xmlns:emma="http://www.w3.org/2003/04/emma" version="1.0">
          <emma:interpretation id="{F963E862-34A0-4A70-B472-AF1B96C9E852}" emma:medium="tactile" emma:mode="ink">
            <msink:context xmlns:msink="http://schemas.microsoft.com/ink/2010/main" type="paragraph" rotatedBoundingBox="3398,8822 5893,8547 6040,9880 3545,10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43B9E6-DFB1-4BEA-A983-56DFF9D3337C}" emma:medium="tactile" emma:mode="ink">
              <msink:context xmlns:msink="http://schemas.microsoft.com/ink/2010/main" type="line" rotatedBoundingBox="3398,8822 5893,8547 6040,9880 3545,10156"/>
            </emma:interpretation>
          </emma:emma>
        </inkml:annotationXML>
        <inkml:traceGroup>
          <inkml:annotationXML>
            <emma:emma xmlns:emma="http://www.w3.org/2003/04/emma" version="1.0">
              <emma:interpretation id="{23F7159A-1F41-48D0-8A4A-E1674E3D9E6C}" emma:medium="tactile" emma:mode="ink">
                <msink:context xmlns:msink="http://schemas.microsoft.com/ink/2010/main" type="inkWord" rotatedBoundingBox="4724,8716 5898,8587 6009,9598 4835,9728"/>
              </emma:interpretation>
              <emma:one-of disjunction-type="recognition" id="oneOf0">
                <emma:interpretation id="interp0" emma:lang="en-AU" emma:confidence="0">
                  <emma:literal>4.8</emma:literal>
                </emma:interpretation>
                <emma:interpretation id="interp1" emma:lang="en-AU" emma:confidence="0">
                  <emma:literal>4. 8</emma:literal>
                </emma:interpretation>
                <emma:interpretation id="interp2" emma:lang="en-AU" emma:confidence="0">
                  <emma:literal>4 .8</emma:literal>
                </emma:interpretation>
                <emma:interpretation id="interp3" emma:lang="en-AU" emma:confidence="0">
                  <emma:literal>4 8</emma:literal>
                </emma:interpretation>
                <emma:interpretation id="interp4" emma:lang="en-AU" emma:confidence="0">
                  <emma:literal>4 8</emma:literal>
                </emma:interpretation>
              </emma:one-of>
            </emma:emma>
          </inkml:annotationXML>
          <inkml:trace contextRef="#ctx0" brushRef="#br0">1352 565 1875,'0'0'83,"0"0"17,0 0-80,0 0-20,0 0 0,0 0 0,0 0 57,0 0 7,0 0 2,0 0 0,-21 0-20,21 0-4,0 0-1,0 0 0,0 0-58,0 0-12,0 0-3</inkml:trace>
          <inkml:trace contextRef="#ctx0" brushRef="#br0" timeOffset="660.328">2368-21 806,'0'0'72,"0"0"-58,0 0-14,0 0 0,-11-10 117,11 10 21,0 0 4,-11-9 1,0-1-16,11 10-3,-10-19-1,-12 9 0,11 1-16,-11-1-3,22 10-1,-10 0 0,-12-19-27,11 19-4,-10 0-2,-1 0 0,0 0-40,1 0-8,-1 0-2,1 10 0,10-20-20,-11 20 8,1 18-8,-1-8 0,0-11-8,1 10-7,10 1-1,0 9 0,0-10-12,1 10-4,-1-10 0,0 10 0,11-1 2,0-28 0,0 0 0,0 20 0,0-20 6,11 28 2,10-8 0,-10-1 0,-11-19 13,22 19 9,10 0-12,-10 0 12,10-19-9,-10 20 9,-1-11 0,12 10-9,-1-19 9,1 10 0,-12 9 0,1-9-8,10-1 8,1-9 9,-1 20-1,1-1-8,-12-10 19,12 11-3,-12 9-1,1-10 0,-22-19-2,0 0 0,21 19 0,-10 10 0,-11-29-13,11 19 0,-11 10 0,0-10 0,0-19 29,-11 29 7,11 0 0,-11-1 1,-10-8-26,-1 8-11,-10-8 8,-1-11-8,12 10 0,-1-9-11,-10 0 1,10-1 0,0 1 1,1-10 0,-12 9 0,12-18 0,-1-10 9,11-1 0,-10 1 0,10-10-8,-11 1 8,22-11-8,0-9 8,0-9-8,0 9 8,0 0 0,0-1 0,22 11 0,-11-10 0,0 0 12,-1 0-2,1 0-1,11 0 4,-1 0 1,1 0 0,-11 0 0,10 9-14,-10 1 0,11-10-12,-11 19-676,10-19-135</inkml:trace>
          <inkml:trace contextRef="#ctx0" brushRef="#br0" timeOffset="-876.1965">250-2 921,'0'0'40,"0"0"10,0 0-40,0 0-10,0 0 0,0 0 0,0 0 189,0 0 36,0 0 7,0 0 2,0 0-101,0 0-20,0 0-4,-22 0-1,1 10-55,10 9-11,0-9-2,0-1-1,-10 20-19,10-10-3,0 1-1,0 8 0,11 11-16,-10-10 0,-1-1 8,0 11-8,0-10 0,11-1 0,-11 11 0,-10-1 0,10 1 0,11-10-12,-11 9 1,0-9 1,1 0-4,10-10-1,0-19 0,0 29 0,0-29-5,0 0-2,0 0 0,0 0 0,0 0 22,0 0 0,0 19 0,0-19 0,0 0 0,0 0 18,0 0-3,0 0-1,0 0-14,0 0 0,0 0 0,10 19 0,-10-19 8,33 0-8,-33 0 11,21 10-11,1-10-9,0 0-9,10 0-2,-10 0 0,-22 0 40,21-10 7,12 10 1,-12 0 1,1-10-29,10 10 0,-10 0 0,-1 0 0,12-9 8,-22 9-8,-11 0 0,32 0 0,-10-10 0,-1 10-8,-21 0-1,22 0 0,-22 0-43,22-9-9,-1-1-2,-21 10-882</inkml:trace>
          <inkml:trace contextRef="#ctx0" brushRef="#br0" timeOffset="-576.0207">499 152 1036,'0'0'92,"0"0"-73,0 0-19,0 0 0,0 0 134,0 0 23,0 0 5,0 0 1,0 0-25,0 0-5,0 0-1,0 0 0,-11 10-85,0 18-18,0-8-3,11 8-1,-11-8 18,11-1 3,-10 0 1,10 19 0,0-9-35,0 10-12,0-11 9,0 11-9,0 9 0,-11 0 8,11 0-8,0 0 0,0 10 0,-11-1-11,11 10 1,-11 20 0,11-20-26,0 0-4,0 1-2,0-11 0,0-18-46,11-1-8,0 0-3,0-18-777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4:55:59.93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BA7BCC-31F6-4306-9BCA-AE3193FE764B}" emma:medium="tactile" emma:mode="ink">
          <msink:context xmlns:msink="http://schemas.microsoft.com/ink/2010/main" type="writingRegion" rotatedBoundingBox="4706,9132 4824,10704 3923,10771 3805,9200"/>
        </emma:interpretation>
      </emma:emma>
    </inkml:annotationXML>
    <inkml:traceGroup>
      <inkml:annotationXML>
        <emma:emma xmlns:emma="http://www.w3.org/2003/04/emma" version="1.0">
          <emma:interpretation id="{38A8C956-86ED-4F49-9462-BA73585579AE}" emma:medium="tactile" emma:mode="ink">
            <msink:context xmlns:msink="http://schemas.microsoft.com/ink/2010/main" type="paragraph" rotatedBoundingBox="4706,9132 4824,10704 3923,10771 3805,9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A2D9FA-DC4F-40A7-8F14-54CF88902EF8}" emma:medium="tactile" emma:mode="ink">
              <msink:context xmlns:msink="http://schemas.microsoft.com/ink/2010/main" type="line" rotatedBoundingBox="4706,9132 4824,10704 3923,10771 3805,9200"/>
            </emma:interpretation>
          </emma:emma>
        </inkml:annotationXML>
        <inkml:traceGroup>
          <inkml:annotationXML>
            <emma:emma xmlns:emma="http://www.w3.org/2003/04/emma" version="1.0">
              <emma:interpretation id="{10E50E04-D38A-4A2B-BE1E-4AC429F4A03A}" emma:medium="tactile" emma:mode="ink">
                <msink:context xmlns:msink="http://schemas.microsoft.com/ink/2010/main" type="inkWord" rotatedBoundingBox="4706,9132 4756,9800 3855,9867 3805,9200"/>
              </emma:interpretation>
              <emma:one-of disjunction-type="recognition" id="oneOf0">
                <emma:interpretation id="interp0" emma:lang="en-AU" emma:confidence="0">
                  <emma:literal>¥</emma:literal>
                </emma:interpretation>
                <emma:interpretation id="interp1" emma:lang="en-AU" emma:confidence="0">
                  <emma:literal>G</emma:literal>
                </emma:interpretation>
                <emma:interpretation id="interp2" emma:lang="en-AU" emma:confidence="0">
                  <emma:literal>e</emma:literal>
                </emma:interpretation>
                <emma:interpretation id="interp3" emma:lang="en-AU" emma:confidence="0">
                  <emma:literal>E</emma:literal>
                </emma:interpretation>
                <emma:interpretation id="interp4" emma:lang="en-AU" emma:confidence="0">
                  <emma:literal>g</emma:literal>
                </emma:interpretation>
              </emma:one-of>
            </emma:emma>
          </inkml:annotationXML>
          <inkml:trace contextRef="#ctx0" brushRef="#br0">222 4840 1893,'0'0'84,"0"0"17,0 0-81,-8 7-20,-5-3 0,4 0 0,0 0 135,-4 4 22,0-4 5,5 7 1,-1 5-72,-4-1-15,4 0-2,-4 5-1,0-5-38,5 4-8,-1 8-2,9 0 0,-9-4-14,9 1-3,0-1-8,9 4 12,-5-8-12,5 0 0,0 0 8,4-3-8,4-1 0,-4-7 8,4-4-8,5 0 0,-5-8 18,9 0-2,-13 0-1,9-7 0,-5-5 7,-4 1 2,5-5 0,-5-3 0,0-4 0,-5 0 0,1-3 0,0-5 0,-5 4 3,5 0 1,-9-3 0,0 7 0,-9-4-5,5 4-1,-5 0 0,-4 4 0,0 3-14,-4 1-8,-5 0 10,-4 3-10,4 9-14,-4 7-9,-4-4-1,0 8-1,4 3-126,0 5-25,8 0-4,1 3-1065</inkml:trace>
          <inkml:trace contextRef="#ctx0" brushRef="#br0" timeOffset="-545.2946">-445 4851 1260,'0'0'56,"0"0"11,0 0-54,0 0-13,0 0 0,0 0 0,0 0 180,0 0 32,0-4 8,0 4 0,0 0-63,0 0-13,0 0-2,0 0-1,0 0-53,0 0-10,0 0-2,0 0-1,0 0-20,0 0-4,0 0-1,0 0 0,0 0-37,-5 8-13,1 4 9,0 3-9,-5 1 0,5 3 0,-5 0 0,5 0 0,-1 5-28,1-1-10,-5 0-2,5 0-1,4 4 41,-4-4 0,4 0 0,0 0 8,-5-4-22,5-3-4,5-1-1,-5-3 0,0-1 6,4-3 1,0 0 0,-4-8 0,9 8 12,-9-8-12,0 0 12,9 3-12,4 1 12,-13-4 0,8 0 0,5 0 10,-4 0 8,0 0 2,4-4 0,-5 1 0,5-1 4,0 0 2,0 0 0,0 0 0,0 0-10,0 0-3,-4-3 0,4 7 0,-4-4-13,-1 0 0,5 4 0,-4 0 0,-9 0-20,9-4-9,-9 4-3,8-4 0,-3 0-92,-5 4-18,8-11-4,-3 3-619,-5 0-124</inkml:trace>
          <inkml:trace contextRef="#ctx0" brushRef="#br0" timeOffset="-322.7561">-263 5029 1580,'0'0'70,"0"0"14,0 0-67,-5 7-17,5-7 0,-4 8 0,4-8 139,-4 8 24,-1-1 5,1 5 0,0-4-32,4 3-6,-5 1-2,5 3 0,0 1-71,-4-1-14,4 0-3,0 9-1,0-5-19,0 0-3,0 4-1,4-4 0,-4 1-16,5-1 0,-5 0 0,4-3-9,0-5-3,-4 5 0,9-5 0,-5 1 0,-4-12-56,13 7-11,-4-3-2,4 0-696,0-4-139</inkml:trace>
        </inkml:traceGroup>
        <inkml:traceGroup>
          <inkml:annotationXML>
            <emma:emma xmlns:emma="http://www.w3.org/2003/04/emma" version="1.0">
              <emma:interpretation id="{A03861A2-9E78-45CA-A57B-B2EEE2C1EF98}" emma:medium="tactile" emma:mode="ink">
                <msink:context xmlns:msink="http://schemas.microsoft.com/ink/2010/main" type="inkWord" rotatedBoundingBox="4673,10101 4718,10712 4003,10765 3957,10155"/>
              </emma:interpretation>
              <emma:one-of disjunction-type="recognition" id="oneOf1">
                <emma:interpretation id="interp5" emma:lang="en-AU" emma:confidence="0">
                  <emma:literal>in</emma:literal>
                </emma:interpretation>
                <emma:interpretation id="interp6" emma:lang="en-AU" emma:confidence="0">
                  <emma:literal>is</emma:literal>
                </emma:interpretation>
                <emma:interpretation id="interp7" emma:lang="en-AU" emma:confidence="0">
                  <emma:literal>a</emma:literal>
                </emma:interpretation>
                <emma:interpretation id="interp8" emma:lang="en-AU" emma:confidence="0">
                  <emma:literal>in,</emma:literal>
                </emma:interpretation>
                <emma:interpretation id="interp9" emma:lang="en-AU" emma:confidence="0">
                  <emma:literal>is,</emma:literal>
                </emma:interpretation>
              </emma:one-of>
            </emma:emma>
          </inkml:annotationXML>
          <inkml:trace contextRef="#ctx0" brushRef="#br0" timeOffset="9031.1932">110 5734 288,'0'0'12,"0"0"4,0 0-16,0 0 0,0 0 0,0 0 0,8-4 500,1 0 96,4 4 20,-4-4 4,-1-4-416,5 5-84,0-1-17,0 0-3,0-4-36,0 8-8,0-4 0,0 0-1,0 1-36,0-5-7,-4 4-2,4 0 0,-4 4-10,-5-4-9,5 1 9,-9 3-13,0 0-103,0 0-21,0 0-4,0 0-689,0 0-138</inkml:trace>
          <inkml:trace contextRef="#ctx0" brushRef="#br0" timeOffset="9323.1386">140 5792 1152,'0'0'51,"0"0"10,0 0-49,0 0-12,-9 3 0,5 1 0,-9 0 279,9 4 53,-1-4 10,1 3 2,-5 1-218,1 0-44,8 3-9,-5-3-1,1 4-28,4 3-6,0-3-1,0-1 0,9 5-29,4-1-8,-5-4 0,5 1 0,0 3 10,5-3-2,-5 0-8,8-1 12,-3-3-1,3 0-1,-3 3 0,-1 1 0,0-5 1,5 5 0,-13-4 0,4-1 0,0 5 3,-9-4 1,9 3 0,-9 1 0,1-1 2,-5 1 1,0-1 0,-5 1 0,1 3-2,0-3-1,-5-1 0,-4 1 0,0 0-6,0-1-1,-4-3 0,-1 3 0,-8-7-8,5 0-12,-5 0 2,0 4 1,0-8-89,4 4-18,0-1-3,5-3-1119</inkml:trace>
          <inkml:trace contextRef="#ctx0" brushRef="#br0" timeOffset="8823.6773">-337 5923 2358,'0'0'52,"0"0"10,0 0 2,0 0 3,0 0-54,0 0-13,4-8 0,5-4 0,-9 5 99,4-1 17,5 0 3,0 0 1,-5 1-60,5-1-12,-1 0-3,5 4 0,-4 1-17,0-1-4,-1 0-1,-8 4 0,13 0-14,-13 0-9,5 4 12,-5-4-12,0 0 0,4 7 0,0 5 0,1 0 0,-5-1-31,0 5-3,0 3-1,0-4 0,-5 1-27,5-1-6,-4-3 0,4 3-1,4-3 14,-4-12 3,0 0 1,5 11 0,-1-3 15,-4-8 4,9 8 0,-9-8 0,0 0-16,0 0-2,8 7-1,-8-7 0,0 0 72,9 8 15,-5-4 2,-4-4 1,9 8-14,-9-8-2,0 0-1,4 7 0,1 5 36,-5-12 7,-5 7 2,1 9 0,0-1-54,-1 1-13,-3-1 0,-5 1 0,4 3 15,-4-4 0,4 1 0,-4-1 0,0-3-15,0-1 0,0 1 0,0-5 0,5-3 0,-5 0-8,4 0 8,0-4-13,1-4-19,3 0-4,1 0-1,0-3 0,4-5-171,0-3-35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4:56:11.57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20C684-BCD2-45C0-B937-C9F2271487CC}" emma:medium="tactile" emma:mode="ink">
          <msink:context xmlns:msink="http://schemas.microsoft.com/ink/2010/main" type="writingRegion" rotatedBoundingBox="4734,11451 5669,11434 5693,12815 4759,12831"/>
        </emma:interpretation>
      </emma:emma>
    </inkml:annotationXML>
    <inkml:traceGroup>
      <inkml:annotationXML>
        <emma:emma xmlns:emma="http://www.w3.org/2003/04/emma" version="1.0">
          <emma:interpretation id="{66188116-0A93-4EB9-9DA8-BDCC80732E49}" emma:medium="tactile" emma:mode="ink">
            <msink:context xmlns:msink="http://schemas.microsoft.com/ink/2010/main" type="paragraph" rotatedBoundingBox="4760,11408 5570,11510 5503,12040 4694,11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B783BF-20B2-486C-9CEA-A62A1B1DBCBD}" emma:medium="tactile" emma:mode="ink">
              <msink:context xmlns:msink="http://schemas.microsoft.com/ink/2010/main" type="line" rotatedBoundingBox="4760,11408 5570,11510 5503,12040 4694,11938"/>
            </emma:interpretation>
          </emma:emma>
        </inkml:annotationXML>
        <inkml:traceGroup>
          <inkml:annotationXML>
            <emma:emma xmlns:emma="http://www.w3.org/2003/04/emma" version="1.0">
              <emma:interpretation id="{F4551E20-7203-45BB-8ECB-68C371D91409}" emma:medium="tactile" emma:mode="ink">
                <msink:context xmlns:msink="http://schemas.microsoft.com/ink/2010/main" type="inkWord" rotatedBoundingBox="4760,11408 5570,11510 5503,12040 4694,11938"/>
              </emma:interpretation>
              <emma:one-of disjunction-type="recognition" id="oneOf0">
                <emma:interpretation id="interp0" emma:lang="en-AU" emma:confidence="0">
                  <emma:literal>50</emma:literal>
                </emma:interpretation>
                <emma:interpretation id="interp1" emma:lang="en-AU" emma:confidence="0">
                  <emma:literal>5 O</emma:literal>
                </emma:interpretation>
                <emma:interpretation id="interp2" emma:lang="en-AU" emma:confidence="0">
                  <emma:literal>5 o</emma:literal>
                </emma:interpretation>
                <emma:interpretation id="interp3" emma:lang="en-AU" emma:confidence="0">
                  <emma:literal>5 0</emma:literal>
                </emma:interpretation>
                <emma:interpretation id="interp4" emma:lang="en-AU" emma:confidence="0">
                  <emma:literal>5 0</emma:literal>
                </emma:interpretation>
              </emma:one-of>
            </emma:emma>
          </inkml:annotationXML>
          <inkml:trace contextRef="#ctx0" brushRef="#br0">395 7156 460,'0'0'41,"0"0"-33,-5-4-8,5 4 0,0 0 356,0 0 68,-4-4 15,4 4 2,0 0-249,0 0-51,0 0-9,4-8-3,1 4-56,3-3-11,-3 3-2,3-4-1,1 0-25,4 1-5,0 3-1,-4 0 0,-1-4-18,5 4-10,-4 0 10,4 1-10,-4-5 0,4 4 0,-9 0 0,5 0 0,-1 0-43,-8 4-1,0 0-1,0 0 0,0 0-154,0 0-30,-4-7-7,0-1 0,-1 4-11,-3 0-1,3 0-1</inkml:trace>
          <inkml:trace contextRef="#ctx0" brushRef="#br0" timeOffset="289.1972">460 7009 982,'0'0'44,"0"0"8,0 0-41,0 0-11,-9 8 0,5-1 0,-1-3 124,5-4 24,-4 8 4,0 0 0,-1 3-32,1-3-6,-5 4-2,5-5 0,0 5-46,-5-1-10,5 5-1,4-5-1,-5 5-38,1-5-8,4 5-8,0-5 11,4 1-2,-4-4 0,0 3 0,5 1 0,3 3 10,1-3 1,0-5 1,-1 5 0,1 0 2,4-5 0,0 1 0,0 0 0,0 3-9,0-3-2,0 0 0,0-5 0,-4 5-12,4-4 0,-5 4 8,1-1-8,-9-7 8,4 8 0,1 4-8,-1-5 12,-4 5-12,-4-4 0,-1 3 0,1-3 0,0 3 18,-5 1 1,0-4 0,1 3 0,-5-3-19,4 0 10,-8-1-10,4-3 8,4 0-8,0 0-14,-4-4 3,0 0 1,0-4-36,5 0-7,8 4-2,-5-4 0,1-7-163,4 3-33</inkml:trace>
          <inkml:trace contextRef="#ctx0" brushRef="#br0" timeOffset="616.8745">985 7182 633,'0'0'28,"0"0"6,0 0-34,0 0 0,0 0 0,0 0 0,0 0 422,0 0 78,0 0 15,-9 8 3,1 0-364,-1 0-73,0 3-14,5 1-3,-5-1-36,5 5-8,0 3 0,-1 0-1,5-3-19,0 3 0,0 0 0,5 0 0,3 5 0,5-5 0,-4-4-10,4 4 10,-4-3-12,4-5 3,4-3 0,1-4 0,-5-4-15,0 0-2,4 0-1,0-8 0,1-3 52,-5-1 11,0-3 1,0-4 1,4-1-5,-4-3-1,-9-4 0,1 4 0,-1-4 8,0 0 0,-8 4 1,0 0 0,-5 4-19,0-5-4,1 1-1,-5 4 0,-5 0 11,1 0 3,0-1 0,-5 9 0,5-1-31,-5 4-12,5 1 1,-5 7 0,4 4-108,1 3-21,-5 5-5,9 3-711,5-3-141</inkml:trace>
        </inkml:traceGroup>
      </inkml:traceGroup>
    </inkml:traceGroup>
    <inkml:traceGroup>
      <inkml:annotationXML>
        <emma:emma xmlns:emma="http://www.w3.org/2003/04/emma" version="1.0">
          <emma:interpretation id="{7835DD69-7DA5-4FE7-A373-53F0092F3FF4}" emma:medium="tactile" emma:mode="ink">
            <msink:context xmlns:msink="http://schemas.microsoft.com/ink/2010/main" type="paragraph" rotatedBoundingBox="4773,12156 5681,12140 5693,12815 4785,12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0965BE-7E48-4B70-8CC1-4041A67BD197}" emma:medium="tactile" emma:mode="ink">
              <msink:context xmlns:msink="http://schemas.microsoft.com/ink/2010/main" type="inkBullet" rotatedBoundingBox="4773,12156 5087,12151 5099,12826 4785,12831"/>
            </emma:interpretation>
            <emma:one-of disjunction-type="recognition" id="oneOf1">
              <emma:interpretation id="interp5" emma:lang="en-AU" emma:confidence="0">
                <emma:literal>4</emma:literal>
              </emma:interpretation>
              <emma:interpretation id="interp6" emma:lang="en-AU" emma:confidence="0">
                <emma:literal>Q</emma:literal>
              </emma:interpretation>
              <emma:interpretation id="interp7" emma:lang="en-AU" emma:confidence="0">
                <emma:literal>&amp;</emma:literal>
              </emma:interpretation>
              <emma:interpretation id="interp8" emma:lang="en-AU" emma:confidence="0">
                <emma:literal>5</emma:literal>
              </emma:interpretation>
              <emma:interpretation id="interp9" emma:lang="en-AU" emma:confidence="0">
                <emma:literal>q</emma:literal>
              </emma:interpretation>
            </emma:one-of>
          </emma:emma>
        </inkml:annotationXML>
        <inkml:trace contextRef="#ctx0" brushRef="#br0" timeOffset="2665.7649">530 7714 1944,'0'0'86,"-4"4"18,4-4-84,-9 4-20,5 0 0,-5 0 0,0-1 93,1 9 15,3-4 2,-3-1 1,-1 5-76,0 3-15,5 1-4,-5 3 0,5 4-16,0 4 0,-5 0-11,9 4 11,0-4-15,4-4 4,1 0 1,-1 0 0,0 0 10,9-3-8,-4-5 8,4 1-8,4-5 8,-4 1 0,5-9 0,-1-3 0,5 0 18,-1-3 6,1-5 0,0 0 1,-5-7-35,0-1-7,-8 1-2,8 0 0,-4-5-148,0 1-29</inkml:trace>
        <inkml:trace contextRef="#ctx0" brushRef="#br0" timeOffset="2839.5301">695 7849 1152,'0'0'102,"-5"12"-82,1-5-20,0 5 0,-1-1 176,5 1 32,-4 3 5,0 1 2,-1-1-79,1 5-16,4 3-4,0 0 0,0 4-76,0 4-15,0-1-3,4 5-1,1-4-21,-1 4 0,0 3 0,5-7 0,0 0 0,-1-8 0,-3 0 0,3-8 0,5-7-169,5 4-29</inkml:trace>
      </inkml:traceGroup>
      <inkml:traceGroup>
        <inkml:annotationXML>
          <emma:emma xmlns:emma="http://www.w3.org/2003/04/emma" version="1.0">
            <emma:interpretation id="{37A7D332-27EB-4A65-883B-12DA50D559D2}" emma:medium="tactile" emma:mode="ink">
              <msink:context xmlns:msink="http://schemas.microsoft.com/ink/2010/main" type="line" rotatedBoundingBox="5317,12211 5682,12205 5693,12805 5327,12812"/>
            </emma:interpretation>
          </emma:emma>
        </inkml:annotationXML>
        <inkml:traceGroup>
          <inkml:annotationXML>
            <emma:emma xmlns:emma="http://www.w3.org/2003/04/emma" version="1.0">
              <emma:interpretation id="{B0AE4AF8-AF84-4C3C-AE63-D3763D642440}" emma:medium="tactile" emma:mode="ink">
                <msink:context xmlns:msink="http://schemas.microsoft.com/ink/2010/main" type="inkWord" rotatedBoundingBox="5317,12211 5682,12205 5693,12805 5327,12812"/>
              </emma:interpretation>
              <emma:one-of disjunction-type="recognition" id="oneOf2">
                <emma:interpretation id="interp10" emma:lang="en-AU" emma:confidence="0">
                  <emma:literal>9</emma:literal>
                </emma:interpretation>
                <emma:interpretation id="interp11" emma:lang="en-AU" emma:confidence="0">
                  <emma:literal>q</emma:literal>
                </emma:interpretation>
                <emma:interpretation id="interp12" emma:lang="en-AU" emma:confidence="0">
                  <emma:literal>8</emma:literal>
                </emma:interpretation>
                <emma:interpretation id="interp13" emma:lang="en-AU" emma:confidence="0">
                  <emma:literal>Q</emma:literal>
                </emma:interpretation>
                <emma:interpretation id="interp14" emma:lang="en-AU" emma:confidence="0">
                  <emma:literal>g</emma:literal>
                </emma:interpretation>
              </emma:one-of>
            </emma:emma>
          </inkml:annotationXML>
          <inkml:trace contextRef="#ctx0" brushRef="#br0" timeOffset="3261.6798">1215 7826 1440,'13'-8'64,"-17"4"12,-9-3-60,4-1-16,5 0 0,-5 4 0,-4-3 272,0 3 51,0 4 10,0-4 3,0 0-250,0 4-50,-4 4-9,-1 0-3,5 0-16,-4 7-8,0 1 0,4 3 8,0 1-28,0 3-5,4 0-2,4 4 0,1-3 27,0-1 16,8-4-3,-4 1 0,4 3-13,1-11-8,4-1 8,-1 1-13,1-4 13,0-4-9,-1 0 9,5-4-8,0-4 8,0 1 0,-4-1 0,4-4 0,0-3 9,-4 3-9,-1-3 12,1 0-12,0-1 16,4 5-3,-9 3-1,5 0 0,-9 8 4,0 0 1,4-11 0,-4 11 0,0 0-4,0 0-1,0 0 0,13 7 0,-9 5-4,5-1 0,-5 9-8,5-1 12,8 4-12,-4 4 0,-4 0 0,0 4 0,8 4-24,-4-1-4,0 9 0,-9-1-1,5-3-51,0-1-9,8-3-3,-8-4-668,-14-1-133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4:56:13.31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99A74CB-63FE-480F-80A9-2E9506A59893}" emma:medium="tactile" emma:mode="ink">
          <msink:context xmlns:msink="http://schemas.microsoft.com/ink/2010/main" type="writingRegion" rotatedBoundingBox="4189,4427 7214,4161 7282,4938 4258,5204"/>
        </emma:interpretation>
      </emma:emma>
    </inkml:annotationXML>
    <inkml:traceGroup>
      <inkml:annotationXML>
        <emma:emma xmlns:emma="http://www.w3.org/2003/04/emma" version="1.0">
          <emma:interpretation id="{413931A9-7130-49E7-8979-03A15BE3DF2C}" emma:medium="tactile" emma:mode="ink">
            <msink:context xmlns:msink="http://schemas.microsoft.com/ink/2010/main" type="paragraph" rotatedBoundingBox="4189,4427 7214,4161 7282,4938 4258,5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871485-2CDB-40EA-BE37-170C952ADCD9}" emma:medium="tactile" emma:mode="ink">
              <msink:context xmlns:msink="http://schemas.microsoft.com/ink/2010/main" type="line" rotatedBoundingBox="4189,4427 7214,4161 7282,4938 4258,5204"/>
            </emma:interpretation>
          </emma:emma>
        </inkml:annotationXML>
        <inkml:traceGroup>
          <inkml:annotationXML>
            <emma:emma xmlns:emma="http://www.w3.org/2003/04/emma" version="1.0">
              <emma:interpretation id="{F5BF90FD-87B8-436A-A9C5-485003C5F030}" emma:medium="tactile" emma:mode="ink">
                <msink:context xmlns:msink="http://schemas.microsoft.com/ink/2010/main" type="inkWord" rotatedBoundingBox="4189,4427 7214,4161 7282,4938 4258,5204"/>
              </emma:interpretation>
              <emma:one-of disjunction-type="recognition" id="oneOf0">
                <emma:interpretation id="interp0" emma:lang="en-AU" emma:confidence="0">
                  <emma:literal>571412</emma:literal>
                </emma:interpretation>
                <emma:interpretation id="interp1" emma:lang="en-AU" emma:confidence="0">
                  <emma:literal>57 142</emma:literal>
                </emma:interpretation>
                <emma:interpretation id="interp2" emma:lang="en-AU" emma:confidence="0">
                  <emma:literal>57142</emma:literal>
                </emma:interpretation>
                <emma:interpretation id="interp3" emma:lang="en-AU" emma:confidence="0">
                  <emma:literal>57 1142</emma:literal>
                </emma:interpretation>
                <emma:interpretation id="interp4" emma:lang="en-AU" emma:confidence="0">
                  <emma:literal>5714th</emma:literal>
                </emma:interpretation>
              </emma:one-of>
            </emma:emma>
          </inkml:annotationXML>
          <inkml:trace contextRef="#ctx0" brushRef="#br0">651 69 979,'0'0'43,"-4"-4"9,-5 0-41,5-4-11,0 4 0,4 4 0,0 0 182,0 0 34,-5-3 8,5 3 0,0 0-82,0 0-17,-4 0-3,4 0-1,0 0-41,0 0-9,0 0-2,13-8 0,0 4-23,0 4-5,-13 0-1,13 0 0,4-4-16,-17 4-4,0 0-1,18 0 0,3-4-10,1 0-1,-9 4-8,-13 0 12,17 0-12,-4 4 0,-13-4 0,0 0 0,13 8 0,-4 4 0,0-5 0,-1 9 0,-3-1 0,-5 4 0,4 4 0,0-3 0,1 7 0,-5-4 0,0 4 0,0 4 0,0 3-25,0-3-2,0 4 0,0-4 0,4-8-111,0 4-22,-4-4-5,0 0-827</inkml:trace>
          <inkml:trace contextRef="#ctx0" brushRef="#br0" timeOffset="187.1968">651 450 1497,'0'0'133,"-4"-4"-106,4 0-27,9 1 0,-1-1 140,1 0 24,-5 4 4,9-8 0,0 4-36,5-3-8,-5-5-2,8 0 0,1 1-57,4-5-11,0 1-2,0 4-1,4-5-34,1 5-6,3-5-2,-3 5 0,-1-5-111</inkml:trace>
          <inkml:trace contextRef="#ctx0" brushRef="#br0" timeOffset="-5833.7864">6 169 230,'0'0'20,"0"0"-20,0 0 0,0 0 0,0 0 312,0 0 59,-5-8 11,5 8 2,0 0-170,0-8-34,0 1-8,0-5 0,9 4-72,4 1-13,0-1-3,0 0-1,4 1-25,5-5-5,0 4-1,-5-3 0,9 3-36,-4 0-7,-1-3-1,5 3-8,-13 0 0,5 1 0,-5 7 0,4-4 0,-4-4 0,-13 8-22,4-4 3,-4 4 1,0 0-214,0 0-42</inkml:trace>
          <inkml:trace contextRef="#ctx0" brushRef="#br0" timeOffset="-5509.0313">88 169 806,'0'0'72,"-4"4"-58,-5-4-14,0 4 0,1-1 168,-1 5 32,0-8 5,5 0 2,-5 4-35,9-4-8,0 0 0,0 0-1,-4 8-53,-5-1-10,5 1-3,-5 0 0,9-1-53,-8-3-12,-1 4-1,5 4-1,-5-5 1,5 5 0,-1-4 0,5 7 0,0-3-31,0-1-13,0 1 1,9-1 0,0 1 20,4-1 4,-5 1 0,1-1 1,4-3-13,4 8-18,1-5 4,-1 1 1,0-1 13,5 1 0,-5-1 0,1 1 0,-10 3 0,5 5 0,0-1 0,-8-4 0,-1 5 0,0-5 8,-4 0 0,0 1-8,-4-1 36,0 1 1,-5-5 0,-4 5 0,0-5 0,-4-3 0,-5 0 0,5 3 0,-5-3-19,0 0-4,5-8-1,-5 3 0,9 1-13,-8-4 0,-1-4 0,4 1 0,1-5-32,4 0-8,4 0-3,9 8-821,0 0-164</inkml:trace>
          <inkml:trace contextRef="#ctx0" brushRef="#br0" timeOffset="9673.8248">1336 53 864,'-4'-4'76,"0"1"-60,-1-9-16,5 4 0,-4-3 180,4-1 32,0-3 8,4 3 0,1-7-44,-5 7-8,0-3-3,0 3 0,0-3-81,0 3-17,0-3-3,0 15-1,0 0-27,0 0-6,0 0-1,0 0 0,0 0-17,0 8-4,0 3-8,4 5 12,9 3-4,-4 4-8,-9 4 11,4 0-11,5 0 8,4 0-8,-9-4 0,9 4 0,-4 0 0,-1 0 0,-3-4 0,3 0 0,1 0-30,4-3-6,-4-5-2,-1 4 0,1-3-175,-5-1-35</inkml:trace>
          <inkml:trace contextRef="#ctx0" brushRef="#br0" timeOffset="10035.1348">1410 627 633,'-13'4'56,"13"-4"-44,0 0-12,0 0 0,-9-7 238,9 7 46,0 0 8,0 0 3,0-8-94,0 8-18,-4-8-4,4 8-1,0 0-78,4-8-16,-4 8-4,0 0 0,0 0-28,0 0-5,9-11-2,4 7 0,4 0-17,5 0-4,0 0-1,4 4 0,8 0-12,-8 0-3,0-3 0,0 3 0,9 0-8,0 0 0,4 0 0,0 0 8,-5-4-8,10 4 0,8 0 0,-5-4 8,-3 0-8,8 0 0,0 0 0,9-3 0,-5-1 0,-8 4 0,-5-4 0,9 1-11,0-5 11,-4 1-10,-9 3 10,-9 0-10,-4 0-43,4 8-9,1 0-2,-5 0 0,0 0-143,-5 0-29,-8 0-5</inkml:trace>
          <inkml:trace contextRef="#ctx0" brushRef="#br0" timeOffset="10464.0449">1956-132 864,'-9'-15'76,"9"15"-60,-4-4-16,-5-8 0,9 5 176,-4-5 32,-5 5 6,5-1 2,4 8-32,0 0-5,0 0-2,0 0 0,0 0-81,0 0-17,-4 4-3,-5 3-1,0 1-50,5 4-9,-5 3-3,5 0 0,0 5-13,4 3 0,0 4 8,0 0-8,0 0 0,0 0 0,8 4 0,-3-8 0,8 7 0,-9-6 0,0-1 0,9-4 0,0 4 0,5-7 0,-10-1 0,5-4 0,5 1 0,-1-4 0,5-4 0,-5-4 0,1-4 0,-1 0 0,5-4 0,-5 0 0,-4 1-8,0-5-5,4-3-1,-4 7 0,5-11-106,-5 7-20,-5-3-5,1 3-843</inkml:trace>
          <inkml:trace contextRef="#ctx0" brushRef="#br0" timeOffset="10643.6465">2156-1 403,'-18'8'17,"14"0"5,-5-4-22,5 3 0,-9 1 0,4 4 0,1-9 340,3 9 63,-3 0 13,3 3 2,5-4-232,-4 9-46,0-1-10,4 4-2,-5 4-70,1-4-14,4 8-4,4 0 0,-4 4-32,5-5-8,-1 1 0,5 4 0,4 0-20,4-5-5,-4-6-2,4-1-702,1 0-141</inkml:trace>
          <inkml:trace contextRef="#ctx0" brushRef="#br0" timeOffset="2.06517E6">2476-155 1267,'0'0'56,"0"0"12,0 0-55,0 0-13,0 0 0,0 0 0,0 0 105,0 0 19,5-4 3,-1 4 1,0 4-52,5 0-9,-5-8-3,1 0 0,3 0 52,-3 1 9,8-5 3,0 4 0,-9 0-84,9 0-17,4 4-3,-4 4-1,0-8 5,-13 4 0,0 0 1,9 8 0,4 0-12,0-4-2,-13-4-1,9 7 0,4 13-4,-9-5-1,0 0 0,-8 1 0,-5-5-20,1 5-4,8 7-1,-9 4 0,0-4-44,-4 4-10,5 0-2,-5 0 0,4-12 17,0 5 3,1-1 1,3 0 0,-3-3-10,-1-1-3,0 4 0,1-3 0,8-16 52,0 0 12,0 0 0,0 0 0,0 0 48,0 0 13,0 0 3,0 0 0,0 0 0,0 0 0,0 0 0,13-4 0,0-4 0,4 4 0,0 4 0,-4 0 0,0-7 51,5 7 10,-1-4 3,0-4 0,5 4-154,0-4-30,-1 5-7,-3-1-1,3 8 52,1-4 12,-9 3 0,0-3 0,4 0-21,1 8-2,-5-8 0,0 4 0,0 0-217,-5 4-43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5:30:50.42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F53B70-F12D-4996-BEB9-E7C0E35B40BB}" emma:medium="tactile" emma:mode="ink">
          <msink:context xmlns:msink="http://schemas.microsoft.com/ink/2010/main" type="writingRegion" rotatedBoundingBox="6971,6291 12909,6010 13056,9117 7118,9398"/>
        </emma:interpretation>
      </emma:emma>
    </inkml:annotationXML>
    <inkml:traceGroup>
      <inkml:annotationXML>
        <emma:emma xmlns:emma="http://www.w3.org/2003/04/emma" version="1.0">
          <emma:interpretation id="{62EB123A-1C18-4081-97A2-6FC8C2C3F23A}" emma:medium="tactile" emma:mode="ink">
            <msink:context xmlns:msink="http://schemas.microsoft.com/ink/2010/main" type="paragraph" rotatedBoundingBox="6971,6291 12727,6019 12807,7712 7052,7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03C17-AA51-492F-A66C-28F84628B512}" emma:medium="tactile" emma:mode="ink">
              <msink:context xmlns:msink="http://schemas.microsoft.com/ink/2010/main" type="line" rotatedBoundingBox="6971,6291 12727,6019 12807,7712 7052,7985"/>
            </emma:interpretation>
          </emma:emma>
        </inkml:annotationXML>
        <inkml:traceGroup>
          <inkml:annotationXML>
            <emma:emma xmlns:emma="http://www.w3.org/2003/04/emma" version="1.0">
              <emma:interpretation id="{47B956B3-866F-4FAE-AFC4-D1484031ADA8}" emma:medium="tactile" emma:mode="ink">
                <msink:context xmlns:msink="http://schemas.microsoft.com/ink/2010/main" type="inkWord" rotatedBoundingBox="8723,6357 12734,6167 12785,7257 8774,7447">
                  <msink:destinationLink direction="with" ref="{512AEF27-A76B-477B-8888-D221CA8306C3}"/>
                </msink:context>
              </emma:interpretation>
              <emma:one-of disjunction-type="recognition" id="oneOf0">
                <emma:interpretation id="interp0" emma:lang="en-AU" emma:confidence="0">
                  <emma:literal>£203285714</emma:literal>
                </emma:interpretation>
                <emma:interpretation id="interp1" emma:lang="en-AU" emma:confidence="0">
                  <emma:literal>£2013285714</emma:literal>
                </emma:interpretation>
                <emma:interpretation id="interp2" emma:lang="en-AU" emma:confidence="0">
                  <emma:literal>£2012285714</emma:literal>
                </emma:interpretation>
                <emma:interpretation id="interp3" emma:lang="en-AU" emma:confidence="0">
                  <emma:literal>1203285714k</emma:literal>
                </emma:interpretation>
                <emma:interpretation id="interp4" emma:lang="en-AU" emma:confidence="0">
                  <emma:literal>12013285714k</emma:literal>
                </emma:interpretation>
              </emma:one-of>
            </emma:emma>
          </inkml:annotationXML>
          <inkml:trace contextRef="#ctx0" brushRef="#br0">3746 2443 1501,'0'0'66,"0"0"14,0 0-64,0 0-16,0 0 0,-8 0 0,-1 0 105,9 0 18,0 0 3,0 0 1,0 0 1,0 0 0,0 0 0,0 0 0,0 0-52,0 0-9,0 0-3,9-8 0,-1 5-26,5-1-6,0 0 0,0 0-1,0 0-17,-4 0-3,4 0-1,4 1 0,-4 3-10,0 0 0,5 3 0,3-3 0,-8 0 0,5 4 0,-5-4-10,0 4 10,-5 0-58,-8-4-6,0 0 0,9 8-1,-5-1-181,1 5-36,3 11-7,-12 4-551</inkml:trace>
          <inkml:trace contextRef="#ctx0" brushRef="#br0" timeOffset="169.5094">3811 2667 691,'0'0'30,"0"0"7,0 0-29,0 0-8,0 0 0,0 0 0,0 0 283,0 0 55,13 4 11,-4-4 3,-9 0-182,13 0-36,4 0-7,1 0-2,-5 0-46,4 0-10,0 0-1,-4 0-1,5 0-88,-5 0-18,4 0-3,0 0-1,5 0-109,0 0-21,-1 3-5</inkml:trace>
          <inkml:trace contextRef="#ctx0" brushRef="#br0" timeOffset="1032.0008">4488 2551 1713,'-9'-4'76,"9"4"16,0 0-74,0 0-18,0 0 0,0 0 0,-4 4 86,-5 4 14,9-8 2,-9 11 1,5-3-59,-5 0-12,5 3-3,-5 1 0,5-1-29,0 9 0,-1-1 0,1 0 0,0 4 31,4-3 0,0-1 0,4 4 0,0 0-22,1 0-9,-1 0 8,5 0-8,4 1 0,-5-5 0,1 0 0,4-3 0,4-5 0,-4 4 8,5-7-8,-5 0 0,4 0 27,0-5 0,1-6 0,-5 3 0,0 0-27,0-4 0,0-4 0,-5-4 0,-3-3 51,3 0 5,-3-5 0,-1-3 1,5 0-40,-5 0-8,0 0-1,-4-4-8,5 0 0,-5 0 0,-5 0 0,5 0 0,-4 0 58,4 4 5,0-4 1,-4 0 0,-5 4-52,0 4-12,-4-1 0,-4 1 0,4 0-14,-4 0-6,4 7 0,-5 0-1,5 5-4,0-1-1,0 4 0,0 4 0,0 4-42,5 4-8,-5-1-1,4 1-1,5 4-129,-5-1-25,5-3-6</inkml:trace>
          <inkml:trace contextRef="#ctx0" brushRef="#br0" timeOffset="1211.1375">4895 2751 1958,'0'0'87,"0"0"17,0 0-83,0 0-21,-4-3 0,-1-5 0,1 0 44,0 0 5,4-3 1,-5 3-660,1 4-132</inkml:trace>
          <inkml:trace contextRef="#ctx0" brushRef="#br0" timeOffset="2455.1606">5077 2424 1152,'0'0'102,"0"0"-82,0 0-20,0 0 0,0 0 135,4-8 22,-4 8 5,0 0 1,9-8-31,-9 8-7,0 0-1,9 0 0,-1-3-43,1 3-9,0-4-1,0 8-1,-1-1-25,1-3-5,4 4 0,0 0-1,0 4-15,0 0-4,0-1 0,0 5 0,0-1-20,-4 1 0,4 3 0,0 1 0,-9 3 0,5-4 0,-5 5 0,0-1 0,1 4 0,-10 0-10,5 0 1,-4 1 0,0-5-37,-1 4-7,1-4-2,-5 0 0,1 1-58,-1-5-12,5 1-3,-5-5 0,0-3 56,1-1 12,3 1 1,1 0 1,-5-4 29,5 0 5,-5-1 2,9-3 0,0 0 30,-8 0 7,8 0 1,0 0 0,-9-3 38,9 3 8,0 0 2,0 0 0,0 0 0,0 0 0,0 0 0,9-8 0,-1 4 0,5 0 0,-4 4 0,8-4 0,-4 0 0,5 1 0,-5-1 0,0 0 0,0 4-52,0 0-12,0-4 0,0 4 0,4-4 0,0 4 0,1-4 8,-1 4-8,0 0-24,1 0-7,-5 4-1,4-4-736,-4-4-146</inkml:trace>
          <inkml:trace contextRef="#ctx0" brushRef="#br0" timeOffset="3385.2578">5042 2007 921,'0'0'40,"0"0"10,0-8-40,0 8-10,5-8 0,-5 1 0,0-1 181,0 8 35,0-4 6,0-4 2,0 8-57,0-7-11,0-1-3,0 8 0,0 0-69,0 0-15,0 0-2,0 0-1,0 0-26,0 0-4,0 0-2,0 0 0,0 0-25,4 12-9,-4-5 0,-4 5 9,4-4-9,0-1 12,0-7-12,-5 8 12,5 3-12,0-11 0,-4 8 0,4-8-11,0 0 11,0 0-13,0 0 5,0 0 8,0 0-16,0 0 4,0 0 0,0 0 1,-4-8-1,-1 1-1,5 7 0,0 0 0,-4-8 13,4 8-12,0 0 12,0-8-12,0 5 37,0 3 8,4-8 2,-4 8 0,5-8-56,-1 0-11,5 5-3,-5-5 0,5 4 35,-5 0 0,-4 4 0,0 0 0,0 0 21,9-4 11,-9 4 3,0 0 0,0 0-80,0 0-16,8 8-3</inkml:trace>
          <inkml:trace contextRef="#ctx0" brushRef="#br0" timeOffset="4078.7865">5714 2492 230,'0'0'20,"0"0"-20,0 0 0,5-4 0,-5-3 308,0-1 58,0 0 11,0-3 3,0 3-165,0-4-33,0 5-6,0-1-2,0 0-56,-5-3-11,5-1-3,0 1 0,-4 3-39,0-4-8,-1 1-1,1 3-1,0 0-27,-1 1-4,1-5-2,0 8 0,4 4-14,0 0-8,0 0 10,-9-4-10,0 1 0,9 3 0,0 0-13,0 0 4,-8 3-3,3 5 0,1 4 0,4-12 0,0 7-8,-4 1-1,4-8-1,0 12 0,4 3-2,-4 1 0,4-5 0,1 4 0,3 1 12,-3-5 3,3 1 0,-3 3 0,3-3 9,1 0 0,4-5 0,0 5-8,-4-1 8,-1 1 0,1-1 0,0 1 0,-5 0 0,5-1 0,-1 1 0,-3-1 0,3 1 0,-8 3 0,0-3 0,0-1 0,0 1 0,-4 3 0,0-7 0,-5 4 0,5-5 0,4-7 0,-9 8 0,0 0-12,1-1 12,-1 1 0,0-8 0,1 4 0,-5-4 0,4-4 16,5 0-4,-5-3-1,5-1 13,-1 0 4,1-3 0,4-1 0,0 1-8,0-5-2,0 1 0,4-1 0,-4-3-18,5 4 0,3-5 0,1 1 0,0 0 0,4 0-12,-5-1 0,5 5 0,5-4-148,-5 3-28,8 5-7,-3-5-841</inkml:trace>
          <inkml:trace contextRef="#ctx0" brushRef="#br0" timeOffset="7449.2118">6130 2199 576,'0'0'25,"0"0"6,0 0-31,-8 0 0,-1 4 0,0 0 0,-4 0 379,5 0 69,-1 0 15,0 0 2,-4 3-300,0 1-60,0 0-12,0 3-2,0 1-61,5-1-12,3-3-2,1 7-1,0 1-15,-1-1 0,1-3 0,4-4 0,0-8 0,0 0-10,0 0 10,0 11-8,0-11 8,0 12 0,4-1-9,5-3 9,-9-8 0,9 4 0,4 0 0,0-1 0,-5-3 0,5 4 0,0-4 8,0 4-8,5 0 16,-5 0-3,0 0 0,4 0 0,0-1 0,-4 1 0,1 0 0,-1 0 0,0 4-5,0-1 0,0 1-8,-5 4 12,1-8-12,-5 7 11,1 1-11,-5 3 10,0-7-10,0 7 10,-5-3-10,1 3 10,-5 1-10,1-1 10,-5 0-10,4 1 10,0-5-10,-4 1 0,5 0 0,-6-5 0,6 1-30,-5 0-5,4-5-1,0 1 0,1 0-122,-1 0-25,5-4-5</inkml:trace>
          <inkml:trace contextRef="#ctx0" brushRef="#br0" timeOffset="7091.2393">5979 2265 576,'0'0'51,"0"0"-41,0 0-10,0 0 0,0 0 163,0 0 30,0 0 7,0 0 0,0 0-56,0 0-12,0 0-3,13-4 0,-5 0-23,1 0-5,0-3-1,4 3 0,0-4-10,0 0-2,-5 5-1,5-5 0,0 0-23,0 0-5,0 1-1,5 3 0,-5-4-22,4 4-5,-4 0-1,5 1 0,-5-5-18,0 0-4,0 4-8,0 0 12,-5 1-12,5-1 0,-4-4-9,-5 8 9,1-4-97,-5 4-14,0 0-2,0 0-637,0 0-127</inkml:trace>
          <inkml:trace contextRef="#ctx0" brushRef="#br0" timeOffset="7759.9339">6443 2199 288,'0'0'25,"0"0"-25,0 0 0,0 0 0,0 0 404,0 0 76,13 0 16,0 4 2,0-4-289,0-4-57,0 4-12,0 0-3,0 0-57,4-3-12,0 3-3,1 0 0,-1 0-22,-4-4-5,0 4-1,0 0 0,0 0-12,0 0-2,0 0-1,0 4 0,-4-1-10,-1 1-1,1 0-1,0 4 0,-1 0-10,-3 3 0,-5-3 9,4 7-9,-4 4 0,0 5 9,0-1-9,-4 4 0,-1 4 8,1-5-8,-5 5 0,5 4 0,-5-4 0,5 0 0,-5-1-15,5 1 5,0-4-26,-1-4-4,1 1-2,0-5 0,4-4-126,-5 1-26,1-5-5,4-3-892</inkml:trace>
          <inkml:trace contextRef="#ctx0" brushRef="#br0" timeOffset="7961.0169">6508 2535 2008,'0'0'89,"0"0"19,0 0-87,0 0-21,8-4 0,1 0 0,0-4 147,4 1 25,0 3 4,4 0 2,-4-4-91,4 4-19,-4 4-3,5 0-1,-1 0-12,0 0-2,1 0-1,3 4 0,-3 0-36,-1-4-13,0 0 9,5-4-9,-5 4-12,5-4-8,-5 0-2,1 1 0,3-5-221,-3 4-44</inkml:trace>
          <inkml:trace contextRef="#ctx0" brushRef="#br0" timeOffset="8173.0755">7084 2207 576,'0'0'51,"0"0"-41,0 0-10,0 0 0,0 0 324,0 0 64,0 0 12,-4 12 2,-1-1-184,5 5-37,-4-5-7,4 8-2,0-3-86,0 3-18,4 4-3,-4 0-1,0 1-34,0 2-7,0 1-2,5 4 0,-5-4-13,0 4-8,4-4 10,0 0-10,-4-4 0,0 0-15,9 0 2,-5-3 0,1-5-153,-1-3-30,5-1-7</inkml:trace>
          <inkml:trace contextRef="#ctx0" brushRef="#br0" timeOffset="8456.2075">7314 2342 403,'0'0'17,"0"0"5,0 0-22,0 0 0,0 0 0,0 0 0,0 0 476,0 0 90,0 0 18,0 0 4,0 8-408,0 7-81,0 1-17,0 3-3,0-4-47,4 4-8,-4 1-3,5-1 0,-1 0-21,-4 1 0,-4-1 0,4 0 0,4 0 19,0-3-1,1-5 0,3 1 0,1-4-9,4-1-1,0 1-8,4 0 12,1-1-12,-1-3 0,0 0 0,1-4 0,-1 4 0,-4-4 0,4 0-12,1-4 12,-1 0 0,0-7 0,-4-1 0,5 1 0,-5-5-52,0 5-4,0-5-1,-5 1 0,5-1-195,-4 1-40</inkml:trace>
          <inkml:trace contextRef="#ctx0" brushRef="#br0" timeOffset="8636.0794">7622 2303 403,'0'0'36,"-5"8"-36,1 4 0,0-5 0,4-7 319,-9 8 57,5 0 11,-5 3 2,5 1-174,-1 0-35,-3 7-8,8-4 0,-5 4-67,1 5-13,0 3-2,4 0-1,0-4-25,0 4-6,0 0-1,4-4 0,-4 4-33,4 0-8,-4-4 0,9 4-1,-5-4-15,1 0 0,3 0 0,-3-4 0,3-3-105,1-5-24,-5 1-5</inkml:trace>
          <inkml:trace contextRef="#ctx0" brushRef="#br0" timeOffset="9039.4357">7765 2381 979,'0'0'43,"0"0"9,0 0-41,8-8-11,5 0 0,0 0 0,-4-3 344,0 3 66,8 0 14,-4 1 2,4 7-263,-4-4-53,9 0-10,-5 4-3,5 0-40,-5 4-8,-4 0-1,5 0-1,-5-1-2,8 5 0,-3-4 0,-1 4 0,0 3-32,5-3-13,-5 4 11,1-5-11,-5 1 11,0 3-11,0-3 12,-5 8-12,1-5 8,-5 1-8,1-1 0,-5 5 0,-5-5 0,1 9 0,-5-5 0,-4 0 0,0 1-10,0-1-9,-4 1-1,0-1-1,-1 0-13,1 1-2,0-1-1,-1 1 0,1-1 14,4 0 3,4 1 1,5-5 0,-5 1 10,9 0 9,-4-1-13,8-3 5,5 0 8,-5-1 0,5 1 0,0 0 0,8-4 0,-4-1 0,9 1 0,-5 4 0,0-8 0,9 0 12,-4 0-4,4 0 0,-4 4 8,-1 0 1,1-4 1,0 0 0,-5-4-18,5 0 0,0 0 0,-1 0 0,1 0 0,-5-3-16,1-1 4,-1 0-880,0 1-176</inkml:trace>
          <inkml:trace contextRef="#ctx0" brushRef="#br0" timeOffset="10736.6802">7999 1868 1594,'-13'-4'71,"8"4"14,5 0-68,0 0-17,-4 0 0,4 0 0,-4-8 135,4 8 23,0-7 5,0 3 1,-9 0-56,9 4-12,0 0-1,0 0-1,0 0-34,0 0-6,0 0-2,0 0 0,0 0-24,0 0-6,0 0-1,0 0 0,0 0-13,0 0-8,0 0 10,0 8-10,-4 3 0,-5-3 0,5 0 0,-1-1 0,1-7 0,4 0 0,0 0-11,-9 4 11,1-4-10,8 0 10,0 0 0,0 0-9,0 0 9,-5-11-10,5-5 10,0 5-10,5-1 1,-1 5 0,5-9 0,-5 5 0,5-5 9,-5 5 0,-4-1 0,4 0 0,5 9 0,-9 3 0,0 0 0,0 0 0,0 0 0,0 0 0,4-4 0,-4 4 0,0 0 0,0 0 0,0 0 0,5 11-8,-5 1-24,0-1-4,0 1 0,0 3-745,0-3-149</inkml:trace>
          <inkml:trace contextRef="#ctx0" brushRef="#br0" timeOffset="-2144.1393">2936 1937 748,'0'0'67,"0"0"-54,0 0-13,0 0 0,-5-3 148,-3 3 28,-1-4 4,5 0 2,-1 0-26,5 4-4,-4-8-2,4 8 0,-4-7-38,4 7-7,0-8-1,0 8-1,-5-4-31,5-8-5,0 5-2,0 7 0,9-8-29,-5 0-7,5 1-1,0 3 0,-1 0 5,1 0 1,0 0 0,4 0 0,0 8-20,0-4-4,-5 4-1,5 4 0,0-4-9,0-1 0,0 5 0,1 4 8,-6-5-8,1 5 0,4 3 9,-9 1-9,5-5 10,-5 5-2,5-5-8,-5 5 12,-4-5-2,-4 9-1,0-5 0,-5 4 0,0 1-58,-4 3-12,0 0-3,0 0 0,-4 0 52,4 0 12,-5-4 0,5 1 0,0-5-61,-4-3-10,4-1-1,0-3-1,-4 0 52,4-1 10,0-3 3,0 4 0,4-4 8,5 0 0,4-4 0,0 0 0,0 0 0,-9 0 8,0 0-8,9 0 11,0 0 2,0 0 1,0 0 0,0 0 0,0 0 5,0 0 1,0 0 0,13-4 0,-4 4-3,4 0 0,0 0 0,0 0 0,0 4-1,0-4-1,0 0 0,0 3 0,4-3-15,-4 0 9,0 0-9,5 0 8,-5 4-8,0 0 0,4-4 0,-4 4 0,5 0 0,-5 0 10,0 0-10,0-1 10,-5-3-10,5 0 0,-4 0 0,4 0 0,-9 0-72,9 4-17,-4-4-3,-9 0-1,0 0-107,0 0-22,0 0-4</inkml:trace>
          <inkml:trace contextRef="#ctx0" brushRef="#br0" timeOffset="-1805.3796">2702 2592 1497,'-18'16'32,"14"-12"8,0 3 0,4 1 4,-5-4-36,1 0-8,0 4 0,4-1 0,0-7 134,0 0 25,-5 4 5,5-4 0,0 0-60,9 8-13,-9-8-3,9 4 0,-1-4-12,5 0-2,0-4-1,0 4 0,5-4-32,3 0-6,1 0-2,0 0 0,-1-3-15,5 3-3,0 4-1,0-4 0,0 0-14,0-4 8,5 5-8,-5-1 0,0 0 0,4 0 0,-4 0 0,5 0 0,-5 4-19,4 0 0,-4 0 0,-4 0 0,4 0-12,-9-4-2,0 4-1,-4 0 0,0 4-26,0 0-6,-13-4-1,0 0 0,9 4-165,-9-4-34,0 0-6,-4 19-2</inkml:trace>
          <inkml:trace contextRef="#ctx0" brushRef="#br0" timeOffset="-1393.5166">2866 2958 1515,'0'0'67,"0"0"14,0 0-65,0 0-16,0 0 0,0 0 0,0 0 93,0 0 15,0 0 4,0 0 0,9 8-16,4-4-2,-4 0-1,4 0 0,-5-4-21,5 0-4,0-4 0,5 4-1,-5 4-19,0-8-4,4-4-1,-4 8 0,4 0-14,-4-4-2,1 0-1,-1 1 0,0-1-14,0 4-4,0-4 0,0 0 0,-5 0-8,1 0 8,4 4-8,-4-3 8,-1 3-8,-8 0 0,0 0 0,0 0 0,0 0 0,0 0 8,5 7-8,-1 1 0,-4-8 0,4 11 8,-4 5-8,0-1 0,0 1 0,-4 3 0,0 4 0,4 0 0,0 0 0,-5 0 0,1 4 0,0 0 0,4-3-8,0 2 8,0 1 0,-5 4 0,5-8-10,0 4 10,0-4-13,0 4 5,0-3-14,0-1-2,5-8-1,-5 4 0,0-3-27,0 3-6,0-7-1,0-5 0,0 1-134,0-8-27,0 0-6</inkml:trace>
          <inkml:trace contextRef="#ctx0" brushRef="#br0" timeOffset="-1138.3522">2953 3271 806,'0'0'72,"0"0"-58,0 0-14,0 0 0,0 0 225,0 0 43,0 0 8,0 0 1,4 11-109,-4-11-21,9 0-5,0 4-1,-1 0-42,5-4-9,0 0-2,0 0 0,0-8-30,0 8-6,1 0-2,3-4 0,0 0-19,1 1-4,-5 3-1,4 0 0,0 0-14,5 0-4,-5 0 0,5 0 0,-5 3-18,1-3-4,-1-3-1,0 3 0,-4 3 5,0-3 1,-4-3 0,4-1 0,-4 0-191,4 0-37,-13 4-8</inkml:trace>
        </inkml:traceGroup>
      </inkml:traceGroup>
    </inkml:traceGroup>
    <inkml:traceGroup>
      <inkml:annotationXML>
        <emma:emma xmlns:emma="http://www.w3.org/2003/04/emma" version="1.0">
          <emma:interpretation id="{3D4209E8-E963-457B-BEB0-2CC23A255BB0}" emma:medium="tactile" emma:mode="ink">
            <msink:context xmlns:msink="http://schemas.microsoft.com/ink/2010/main" type="paragraph" rotatedBoundingBox="7866,8567 13043,8477 13054,9139 7877,92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FFC618-4C49-4C69-92D3-1F24AC6F6CB7}" emma:medium="tactile" emma:mode="ink">
              <msink:context xmlns:msink="http://schemas.microsoft.com/ink/2010/main" type="inkBullet" rotatedBoundingBox="7869,8742 8082,8738 8088,9097 7875,9101"/>
            </emma:interpretation>
            <emma:one-of disjunction-type="recognition" id="oneOf1">
              <emma:interpretation id="interp5" emma:lang="en-AU" emma:confidence="0">
                <emma:literal>•</emma:literal>
              </emma:interpretation>
            </emma:one-of>
          </emma:emma>
        </inkml:annotationXML>
        <inkml:trace contextRef="#ctx0" brushRef="#br0" timeOffset="12712.4541">3642 4365 1382,'-4'31'123,"-5"-12"-99,5-15-24,4-4 0,-13-4 133,4 0 22,1 0 4,-1 0 1,9 4-75,-9 0-14,1 4-3,-5 4-1,8-4-56,-3 0-11,-1 7 0,5 5 0,-1-5 0,1 8 0,4 1 0,4-1 11,-4 0-11,9 4 0,-5-3 0,1-1 0,3-4 0,5 1 0,0-5 9,0-3-9,0-4 0,0 0-8,0-8 0,0 0 0,0 0 8,0-7 0,0-1 0,-4-3 0,4-1 42,-4-3 10,-1-4 3,1-4 0,-5 4-37,-4 0-7,0 3-2,0-3 0,-4 0 13,0 0 2,-5 8 1,0-5 0,-4 5-12,0 3-2,0 1-1,0 3 0,-4 0-10,4 8-14,0 0 3,-4 4 1,4 0-63,0 4-13,0-1-2,4 1-1,0 4-31,5 3-7,0-3-1</inkml:trace>
      </inkml:traceGroup>
      <inkml:traceGroup>
        <inkml:annotationXML>
          <emma:emma xmlns:emma="http://www.w3.org/2003/04/emma" version="1.0">
            <emma:interpretation id="{0564E172-4E5F-4C01-83CB-D0C90D08BA9D}" emma:medium="tactile" emma:mode="ink">
              <msink:context xmlns:msink="http://schemas.microsoft.com/ink/2010/main" type="line" rotatedBoundingBox="8300,8559 13043,8477 13054,9139 8311,9221"/>
            </emma:interpretation>
          </emma:emma>
        </inkml:annotationXML>
        <inkml:traceGroup>
          <inkml:annotationXML>
            <emma:emma xmlns:emma="http://www.w3.org/2003/04/emma" version="1.0">
              <emma:interpretation id="{A01B2852-EFC5-4CA9-85EB-D82A4B85A876}" emma:medium="tactile" emma:mode="ink">
                <msink:context xmlns:msink="http://schemas.microsoft.com/ink/2010/main" type="inkWord" rotatedBoundingBox="8301,8615 8597,8610 8604,9018 8308,9023"/>
              </emma:interpretation>
              <emma:one-of disjunction-type="recognition" id="oneOf2">
                <emma:interpretation id="interp6" emma:lang="en-AU" emma:confidence="0">
                  <emma:literal>r</emma:literal>
                </emma:interpretation>
                <emma:interpretation id="interp7" emma:lang="en-AU" emma:confidence="0">
                  <emma:literal>R</emma:literal>
                </emma:interpretation>
                <emma:interpretation id="interp8" emma:lang="en-AU" emma:confidence="0">
                  <emma:literal>.</emma:literal>
                </emma:interpretation>
                <emma:interpretation id="interp9" emma:lang="en-AU" emma:confidence="0">
                  <emma:literal>p</emma:literal>
                </emma:interpretation>
                <emma:interpretation id="interp10" emma:lang="en-AU" emma:confidence="0">
                  <emma:literal>|</emma:literal>
                </emma:interpretation>
              </emma:one-of>
            </emma:emma>
          </inkml:annotationXML>
          <inkml:trace contextRef="#ctx0" brushRef="#br0" timeOffset="12981.597">3954 4450 288,'0'0'25,"0"0"-25,9 11 0,-9-11 0,4 12 223,5-1 39,-5 5 8,5-5 2,0 1-136,-5-1-28,0 1-4,-4 0-2,5-1-30,-5-11-5,0 0-2,0 0 0,0 12 5,0-12 1,0 0 0,0 0 0,0 0 0,0 0 0,0 0 0,-5-8 0,1-4-16,0-3-3,4 0-1,0-5 0,0 1-19,0 0-3,-5-1-1,5-3 0,5 4-12,-1-8-2,5 8-1,-5-4 0,5 0-24,4 3-5,0-3 0,0 4-1,4 4 17,1-1 0,-1 5 11,5-1-11,4 0-152,0 5-36,0-1-8,4 0-793</inkml:trace>
        </inkml:traceGroup>
        <inkml:traceGroup>
          <inkml:annotationXML>
            <emma:emma xmlns:emma="http://www.w3.org/2003/04/emma" version="1.0">
              <emma:interpretation id="{4B83CB3C-6D52-4159-AD25-D113355F65D8}" emma:medium="tactile" emma:mode="ink">
                <msink:context xmlns:msink="http://schemas.microsoft.com/ink/2010/main" type="inkWord" rotatedBoundingBox="9132,8545 13043,8477 13054,9139 9144,9207"/>
              </emma:interpretation>
              <emma:one-of disjunction-type="recognition" id="oneOf3">
                <emma:interpretation id="interp11" emma:lang="en-AU" emma:confidence="0">
                  <emma:literal>0.2857142</emma:literal>
                </emma:interpretation>
                <emma:interpretation id="interp12" emma:lang="en-AU" emma:confidence="0">
                  <emma:literal>0.28577142</emma:literal>
                </emma:interpretation>
                <emma:interpretation id="interp13" emma:lang="en-AU" emma:confidence="0">
                  <emma:literal>0.4857142</emma:literal>
                </emma:interpretation>
                <emma:interpretation id="interp14" emma:lang="en-AU" emma:confidence="0">
                  <emma:literal>0.8857142</emma:literal>
                </emma:interpretation>
                <emma:interpretation id="interp15" emma:lang="en-AU" emma:confidence="0">
                  <emma:literal>0.1857142</emma:literal>
                </emma:interpretation>
              </emma:one-of>
            </emma:emma>
          </inkml:annotationXML>
          <inkml:trace contextRef="#ctx0" brushRef="#br0" timeOffset="13473.1381">4899 4261 1918,'0'0'85,"-8"0"18,-1-4-83,0 4-20,1 0 0,-5 0 0,8-4 104,-3 8 16,3 4 3,-3-1 1,3 1-74,-3 4-14,3 3-4,1-3 0,-5 3-32,5 4 0,0 4 0,4 4 0,0 8-12,0-4-2,4 0-1,0 0 0,5 3 15,0-7 12,4 4-3,0-4 0,0-4-9,4 0-12,0-4 2,1-3 1,-1-1 9,0-7 0,1 0-9,-1-8 9,5-8 0,-9 0-11,4-7 11,0-4-8,1-1 8,-5-3 11,0-4-3,-5-4 0,1 4-8,-5-3 0,1-1 0,-5 0 0,0-4 43,0 5 9,0-1 3,-5 0 0,-3 4-21,-5 0-4,4 4-1,0 4 0,-4-1-14,-4 1-3,4 4-1,-4 3 0,-5 0-34,5 5-6,-9 7-2,4 0 0,0 4-14,5 3-3,-9 5-1,9-1 0,-1 1-162,5 3-32</inkml:trace>
          <inkml:trace contextRef="#ctx0" brushRef="#br0" timeOffset="13652.0166">5350 4581 2131,'0'0'189,"0"0"-151,-8 0-30,-1-4-8,9 4 109,0 0 21,-4-8 4,4 8 1,-5-8-108,1 1-27,4-1 0,0-4-770,0 5-159</inkml:trace>
          <inkml:trace contextRef="#ctx0" brushRef="#br0" timeOffset="14210.666">5619 4222 576,'0'0'51,"0"0"-41,0 0-10,0 0 0,0-11 324,0 11 64,0-8 12,9 0 2,-5 1-210,5-1-41,-5 4-9,9-4-2,-4 5-62,4 3-13,-5-4-2,5 4-1,5 0-21,-5 0-4,0 4-1,0 3 0,0 1-21,0 0-5,4 3-1,-4 1 0,-4 7-9,4 0 0,-5 4 0,1 4 8,-5-7-26,1 7-6,-5 0 0,-5 3-1,5 1-21,-4 0-4,-5-4-1,5 4 0,0-8-65,-5 4-14,0-8-2,1 0-1,-1 1 56,0-5 11,1-3 2,-1-1 1,0-3 45,1 0 9,8-8 9,-9 4-13,0-1 29,5-3 5,4 0 2,0 0 0,0 0 23,0 0 5,0 0 1,0 0 0,0 0 26,0 0 6,0 0 0,0 0 1,0 0-29,13-3-5,-4 3-2,4-4 0,0 0-15,0 0-3,4-4-1,0 8 0,1-4-17,3 1-3,-3-1-1,3 4 0,-3-4-43,-1 4-9,0-4-1,5 4-1,0-4-117,-1 0-23,1 0-5</inkml:trace>
          <inkml:trace contextRef="#ctx0" brushRef="#br0" timeOffset="14670.9825">6317 4353 921,'-4'-15'82,"-1"7"-66,1-3-16,0-1 0,-1-7 301,-3 3 57,3-3 11,-3 0 3,-1 0-177,0-1-35,-4 5-8,5 0 0,-5-1-84,0 5-17,0-1-3,0 4-1,0 4-27,-5 1-4,5 3-2,0 0 0,0 0-14,0 7 0,4 1 0,1 0 0,-1-1 0,5 5-8,-1 0-1,5 3 0,0 0-5,9 1-1,-5-1 0,5 1 0,4-5 2,4 1 0,1-1 0,3 5 0,1-5 4,0 5 1,0-9 0,-1 9 0,1-5 8,0 5-8,-5-1 8,0 1-8,1-1 8,-1 0 0,-4 5 0,0-1 0,-4 0 0,-1 0 0,1 5 0,-5-5 0,-4 4-14,0-8-1,0 5 0,-4-5 0,0 4-7,4-3-2,-9-9 0,5 1 0,4-8 24,0 0 0,-9 4-9,0-4 9,1-4 0,3 0 16,-3-3-4,3-5 0,1 0 17,0-7 3,-5 0 1,5 0 0,4-8-7,-5 4-2,1-4 0,4 3 0,-4 1-12,4-4-2,4 4-1,-4 4 0,9 0-9,-5-1 10,0 5-10,1 0 10,-1 3-10,5 4 0,-1-3 0,5-1 0,0 1-43,-4 3-4,4 0-1,0 4-810,0 1-162</inkml:trace>
          <inkml:trace contextRef="#ctx0" brushRef="#br0" timeOffset="15177.7063">6638 4126 864,'-13'8'38,"13"-8"8,-5 4-37,-3 3-9,-1-3 0,0 4 0,1-4 285,-1 3 55,0 5 12,1-1 1,-1-3-217,5 4-44,4-1-9,-5 1-2,1 3-45,4 5-10,9-5-2,-5 0 0,9-7-4,0 4 0,4-1-1,-4 1 0,5 3-1,-1-3 0,5-1 0,-5 1 0,5 3 7,-5 1 2,0-5 0,1 5 0,-1-5-12,-4 5-3,-4-5 0,4 8 0,-5 1-4,1-1 0,-9 4-8,0-4 12,0-3-4,0-1 0,-4 1-8,-1-1 12,1 0-3,-5-3-1,1 0 0,-5-1 0,4-3-8,-4-1 0,-4-3 0,-1 0 0,5-4-128,0-4-19,0 0-3,0-7-970</inkml:trace>
          <inkml:trace contextRef="#ctx0" brushRef="#br0" timeOffset="14898.1263">6555 4199 1152,'0'0'102,"0"0"-82,5-4-20,3-3 0,1-1 250,-5 0 46,5 1 8,4 3 3,-4-4-143,-1 0-29,5 1-6,0-1-1,0-4-71,0 5-14,5 3-3,-1-4-1,-4 0-12,4 4-3,-4 1 0,5-1 0,-5 0-56,-5 0-11,1 0-2,0 4-1,-9 0-233,0 0-46</inkml:trace>
          <inkml:trace contextRef="#ctx0" brushRef="#br0" timeOffset="15467.2624">6928 4211 2350,'0'0'52,"0"0"10,9-8 2,4 0 3,-5 4-54,5 1-13,0-1 0,5-4 0,-1 0 85,-4 1 15,4 3 2,1-4 1,-1 4-42,0 0-8,1 1-1,3-5-1,-3 4-17,3 0-3,-3 4-1,-1 0 0,-4 0-9,0 4-1,0 0-1,0 4 0,-4-5 4,0 1 1,-5 8 0,5-4 0,-9 3-24,4 4 0,-4 1 0,0 3 0,0 0 0,-4 5-13,4 3 1,-9-1 1,5 1 11,4 0 0,-5 4 0,1 0 0,0-4 0,4-4 0,0 4-10,0-4 10,-5 0-59,5-3-5,0-5 0,0 0-1,0 1-162,0-5-32,-4 1-6</inkml:trace>
          <inkml:trace contextRef="#ctx0" brushRef="#br0" timeOffset="15649.6364">7110 4488 2059,'0'0'91,"0"0"19,4-8-88,-4 1-22,0-1 0,0 8 0,5-4 136,3 0 22,-3-3 5,3-1 1,1 0-64,8 4-12,-4-3-2,5-1-1,-1 0-45,1 4-8,3-3-3,1 3 0,-9 0-37,4 0-8,1 4-2,3-4-878,5-3-175</inkml:trace>
          <inkml:trace contextRef="#ctx0" brushRef="#br0" timeOffset="15962.1864">7570 4076 1612,'0'0'144,"0"0"-116,0 0-28,0 0 0,0 0 168,0 0 28,0 0 6,0 8 1,0-8-83,0 15-16,0 0-3,0 5-1,4 3-57,0 0-12,1 4-3,-5 4 0,4 0-18,0 3-10,1-3 10,-1 0-10,0-4 0,5 0-16,0 0 1,-1-4 1,-3-4-174,-1 0-36,5-3-6</inkml:trace>
          <inkml:trace contextRef="#ctx0" brushRef="#br0" timeOffset="16232.3434">7782 4122 1440,'0'0'128,"0"0"-103,0 0-25,0 0 0,0 0 146,0 0 24,-4 8 5,4 3 1,0 1-65,-5 3-13,5 1-2,0 7-1,0-8-65,0 8-13,0-3-2,0 3-1,5-4-5,-5 4-1,4-4 0,0 1 0,5-1 4,0-4 0,-5 1 0,5-5 0,4 1 8,0-1 1,-5-7 1,5 0 0,5 0 3,-5 0 1,0-4 0,0 0 0,0-8-34,0 4-8,0 0 0,-5-7-1,5-1 17,0 5 0,0-5 0,0 4 0,-4-3-119,0-1-20,-1 5-4</inkml:trace>
          <inkml:trace contextRef="#ctx0" brushRef="#br0" timeOffset="16429.766">7999 4226 1324,'0'0'118,"0"0"-94,-5 8-24,1 3 0,4 1 148,0 0 24,-9 3 6,9 0 1,-4 5-41,4 3-8,4 0-2,-4-4 0,-4 4-57,4 4-12,4 0-3,-4 4 0,5-4-40,-1 0-16,-4-8 11,9 4-11,-1-3 0,-3-1 0,3-8 0,1 1-784,4-4-155</inkml:trace>
          <inkml:trace contextRef="#ctx0" brushRef="#br0" timeOffset="16847.5195">8289 4134 1670,'0'0'74,"0"0"15,0 0-71,9-8-18,0 0 0,-1-3 0,1 7 229,4 0 43,-4-4 8,4 4 1,-5 4-156,5 0-31,0 0-6,0 0-2,0 4-30,0 0-7,-4 0-1,4 4 0,0 3-24,0 1-4,0 3-2,-4 1 0,-1-1-18,1 4 0,0 1 0,-9 3 0,0 0-10,-5 0-9,1 0-1,0 4-1,-9-4-25,4 4-5,-4-4-1,4 4 0,1 0-1,-5-4-1,4 0 0,0 1 0,-4-5 2,5 0 0,3 0 0,-3-3 0,3-5 15,1 1 3,4-1 1,0-11 0,0 0 20,0 8 4,4 4 1,-4-12 0,0 0 8,9 7 11,4-3-3,0 4 0,0-4 7,0 0 1,4-4 0,5 0 0,-5 0 4,9-4 2,-4 0 0,0 0 0,-1-4-10,-3 1-1,-5-1-1,8-4 0,-3 1-118,-1-1-23,-4 1-5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3T05:31:08.26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2AEF27-A76B-477B-8888-D221CA8306C3}" emma:medium="tactile" emma:mode="ink">
          <msink:context xmlns:msink="http://schemas.microsoft.com/ink/2010/main" type="inkDrawing" rotatedBoundingBox="10072,8179 12839,8108 12841,8192 10075,8264" semanticType="underline" shapeName="Other">
            <msink:sourceLink direction="with" ref="{47B956B3-866F-4FAE-AFC4-D1484031ADA8}"/>
          </msink:context>
        </emma:interpretation>
      </emma:emma>
    </inkml:annotationXML>
    <inkml:trace contextRef="#ctx0" brushRef="#br0">0 126 518,'0'0'23,"0"0"5,0 0-28,0 0 0,0 0 0,0 0 0,0 0 351,0 0 65,0 0 12,0 0 4,0 0-244,0 0-49,0 0-10,0 0-1,0 0-51,0 0-9,9 0-3,-1-4 0,5 0-14,-4 4-3,0 0-1,-1 0 0,5-4-18,-4 4-3,4-4-1,0 4 0,0 0-9,0 0-3,4 0 0,-4-4 0,0 4-13,5-4 11,-5 1-11,0-1 10,8 4-10,1 0 0,0 0 0,4-4 0,0 4 0,4 0 0,0-4 0,1 0 0,-1 0 0,5 0 0,-5 4 0,5-3 0,-5-1 0,1 0 0,3 4 0,1-4 0,0 0 0,-1 0 0,5 1 0,-4-1 0,4 0 0,0 0 0,0 4-14,4-4 5,-4 0 9,0 4 0,5-4 0,-5 4-8,0-3 18,0 3 4,0-4 1,0 0 0,-5 0-15,5 4 11,5 0-11,-5 0 10,-9-4-10,9 0 12,-4 8-12,0-4 12,4 0 0,-5-4 1,1 4 0,0 0 0,-1 8-13,-3-4 0,-1-4-9,0 4 9,-4-4 0,0 0 0,0 0 0,0 0 0,-4 4 0,4-4 0,0 0 0,0 0 0,0 3 0,0 1 0,0 0 0,0-4 0,-4 0 8,4 0-8,0 0 0,0 4 0,-5-4 0,5 0 0,-4 0 8,4 4-8,0-4 0,-4 0 0,-1 4 0,1 0 0,-5-1 8,5-3-8,-4-3 0,-1 3 0,0 0 8,1 0-8,-5 0 0,4-4 0,-4 4 13,-4 0-4,4 0-1,0 0 0,-5-4-8,1 4 8,-5-4-8,9 4 8,-4 4-8,0-4 0,-1 0 0,-8 0 0,9-4 0,0 0 0,-5 4 8,-4 0-8,9-4 0,-1 0 0,1 1 0,-9 3 0,0 0 0,0 0 0,9 0 0,-9 0 0,0 0-75,0 0-10,0 0-3,0 0-1275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34:00.55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4A4D94-AE24-4735-9076-A5299336DFE7}" emma:medium="tactile" emma:mode="ink">
          <msink:context xmlns:msink="http://schemas.microsoft.com/ink/2010/main" type="writingRegion" rotatedBoundingBox="664,4996 6668,4996 6668,6368 664,6368"/>
        </emma:interpretation>
      </emma:emma>
    </inkml:annotationXML>
    <inkml:traceGroup>
      <inkml:annotationXML>
        <emma:emma xmlns:emma="http://www.w3.org/2003/04/emma" version="1.0">
          <emma:interpretation id="{3C817DB9-6D18-4664-AF3E-D002E5AC4F4D}" emma:medium="tactile" emma:mode="ink">
            <msink:context xmlns:msink="http://schemas.microsoft.com/ink/2010/main" type="paragraph" rotatedBoundingBox="664,4996 6668,4996 6668,6368 664,6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33B04E-8C87-4F28-B45E-F0B458A3798C}" emma:medium="tactile" emma:mode="ink">
              <msink:context xmlns:msink="http://schemas.microsoft.com/ink/2010/main" type="inkBullet" rotatedBoundingBox="664,5073 1202,5073 1202,5940 664,5940"/>
            </emma:interpretation>
            <emma:one-of disjunction-type="recognition" id="oneOf0">
              <emma:interpretation id="interp0" emma:lang="en-AU" emma:confidence="0">
                <emma:literal>a)</emma:literal>
              </emma:interpretation>
              <emma:interpretation id="interp1" emma:lang="en-AU" emma:confidence="0">
                <emma:literal>a</emma:literal>
              </emma:interpretation>
              <emma:interpretation id="interp2" emma:lang="en-AU" emma:confidence="0">
                <emma:literal>a))</emma:literal>
              </emma:interpretation>
              <emma:interpretation id="interp3" emma:lang="en-AU" emma:confidence="0">
                <emma:literal>as</emma:literal>
              </emma:interpretation>
              <emma:interpretation id="interp4" emma:lang="en-AU" emma:confidence="0">
                <emma:literal>an)</emma:literal>
              </emma:interpretation>
            </emma:one-of>
          </emma:emma>
        </inkml:annotationXML>
        <inkml:trace contextRef="#ctx0" brushRef="#br0">189 33 806,'0'0'36,"0"0"7,0 0-35,0 0-8,0 0 0,0 0 0,0 0 156,0 0 28,0 0 7,-9-4 1,9 0-52,0 4-9,-13-3-3,4-1 0,1-4-51,-1 4-10,5 4-3,-9 0 0,4-4 0,5 0-1,-1 4 0,-8 4 0,5-4-50,-1 4-13,-4-4 0,4 8 0,1 3 0,3 5 0,-3-5 0,-1 1 0,5-1 0,-1 5 0,1-1 0,-5-3 0,9 7 0,0 0 0,0 4 0,5 1 0,-1-5 0,0 0-11,1 0 3,-1-3 0,5-8-2,-5-1 0,0 5 0,5-4 0,4 3 2,-9-7 0,5 0 0,-9-4 0,0 0 8,9-8-8,-1 0 8,5-7-8,-8 3-20,3-7-4,10 0-1,-14-4 0,5 0 44,-1-4 9,-3 7 1,3 1 1,1 0-35,-9 0-7,0 3-2,4 5 0,1 3 35,-5 8 7,0-8 2,0 8 0,0-8-4,0 8-1,0-7 0,0 7 0,0 0 7,0 0 2,0 0 0,0 11 0,0-11-10,-5 12-1,5 3-1,0 1 0,0-5-2,0 5 0,0-1 0,5 4 0,-5 1-4,0 3-8,4-4 11,-4 0-11,4-3 0,1-5 0,-5 5 0,8-5 0,-8-3 32,0-8-1,0 0 0,0 0 0,0 0-101,0 0-20,0 0-4,5-8-1,3-3-155,-3-9-31</inkml:trace>
        <inkml:trace contextRef="#ctx0" brushRef="#br0" timeOffset="281.241">241-233 748,'0'0'67,"0"0"-54,0 0-13,0 0 0,0 0 129,13 4 23,-5 0 5,5 4 1,0 3-8,-4-3-2,4 0 0,4 3 0,-8 1-35,4-1-7,0 5-2,4-1 0,-4 4-26,5 1-6,-5 3 0,8-4-1,-8 0-22,5 4-4,-10 1-1,5 2 0,-4-2-16,4 3-4,-9 0-1,5 3 0,0 9-10,-9-4-1,0-1-1,0-3 0,-5 0-3,1 0-8,-5-4 12,5 0-4,-9 0-8,-4 0 0,8 0 9,-8-4-9,-1-8 0,5 4-12,-4 5 2,4-9 0,-4-4-54,4 1-12,0-8-1,0 7-695,4-3-138</inkml:trace>
      </inkml:traceGroup>
      <inkml:traceGroup>
        <inkml:annotationXML>
          <emma:emma xmlns:emma="http://www.w3.org/2003/04/emma" version="1.0">
            <emma:interpretation id="{44FA15A6-3228-4C3F-A38F-FDEE19723E69}" emma:medium="tactile" emma:mode="ink">
              <msink:context xmlns:msink="http://schemas.microsoft.com/ink/2010/main" type="line" rotatedBoundingBox="1609,4996 6226,4996 6226,5959 1609,5959"/>
            </emma:interpretation>
          </emma:emma>
        </inkml:annotationXML>
        <inkml:traceGroup>
          <inkml:annotationXML>
            <emma:emma xmlns:emma="http://www.w3.org/2003/04/emma" version="1.0">
              <emma:interpretation id="{8E37C38A-3FBD-4B0D-883E-94F6A5803CFB}" emma:medium="tactile" emma:mode="ink">
                <msink:context xmlns:msink="http://schemas.microsoft.com/ink/2010/main" type="inkWord" rotatedBoundingBox="1590,5086 6201,4926 6233,5837 1622,5996"/>
              </emma:interpretation>
              <emma:one-of disjunction-type="recognition" id="oneOf1">
                <emma:interpretation id="interp5" emma:lang="en-AU" emma:confidence="0">
                  <emma:literal>0.05=5:</emma:literal>
                </emma:interpretation>
                <emma:interpretation id="interp6" emma:lang="en-AU" emma:confidence="0">
                  <emma:literal>0.055=1</emma:literal>
                </emma:interpretation>
                <emma:interpretation id="interp7" emma:lang="en-AU" emma:confidence="0">
                  <emma:literal>0.05=5:"</emma:literal>
                </emma:interpretation>
                <emma:interpretation id="interp8" emma:lang="en-AU" emma:confidence="0">
                  <emma:literal>0.05=5....</emma:literal>
                </emma:interpretation>
                <emma:interpretation id="interp9" emma:lang="en-AU" emma:confidence="0">
                  <emma:literal>0.05=5..."</emma:literal>
                </emma:interpretation>
              </emma:one-of>
            </emma:emma>
          </inkml:annotationXML>
          <inkml:trace contextRef="#ctx0" brushRef="#br0" timeOffset="946.8786">1038 253 1321,'0'0'58,"-8"0"13,8 0-57,-5-4-14,5 4 0,-4-8 0,-5 8 132,-4-4 24,5 0 5,8 4 1,-9 4-35,0 0-7,5-4-2,4 0 0,0 0-23,0 0-5,-9 8-1,5 3 0,0 1-89,4 0-17,-5-1-4,5 8-1,5 1 35,-5 3 7,0 4 2,4-8 0,5 0-32,-5 1-6,5-1-2,4 0 0,-9 0 29,9-3 5,4-5 2,1 5 0,-5-5-18,0 1 0,4-1 0,0-3 0,5 0 0,-9-4 0,0-4 0,4 0 0,-8 0 0,4-4 0,0 4 0,0-8 0,-4-7-11,8 3-5,-13-3-2,1-5 0,-1-3 26,0 0 6,1-4 1,-5 4 0,-5 0-5,1-4-1,0 0 0,-1 4 0,1 0 0,-5 4 0,-4-1 0,5 1 0,-5 0-19,0 3-4,0-3-1,-5 4 0,5 7 29,0 0 6,-8 4 0,8 1 1,0-1-33,4 0-8,0 8 0,-4 0-1,-4-1 21,8 1 0,5 0 0,-5 8 0,1 7-107,8 4-17,-5-4-3,5 4-1,5 4 0,-5-3 0,4-1 0</inkml:trace>
          <inkml:trace contextRef="#ctx0" brushRef="#br0" timeOffset="1125.5311">1463 395 1036,'0'0'46,"0"0"10,0-11-45,0 11-11,0 0 0,0 0 0,0-8 166,0 0 31,0-3 7,0 11 0,0 0-148,0 0-29,0 0-7,0 0-556,0 0-112</inkml:trace>
          <inkml:trace contextRef="#ctx0" brushRef="#br0" timeOffset="1574.3378">1749 241 2329,'0'0'51,"0"0"10,-13-11 3,5-1 2,8 12-53,-5-4-13,-3-4 0,8 1 0,-9-1 125,9 8 23,-9-4 4,1 0 0,3 4-121,5 0-31,0 0 0,-13 0 0,5-4 0,-5 8 0,8 0 0,1 8 0,-5 3 0,1 4 0,3 1 0,1-1 0,0 0 0,8 4 0,0 0 0,1 1 0,-1-5 0,9 0 0,-9-3 0,5 3 0,4-4 0,4 1 0,-12-1 0,3-7 0,1-4 0,4 3 0,4 1 0,-4-4 0,5 0 0,-5 0-12,4-1 1,-4-3 0,0 0 11,-4-3 0,4-5 0,-5-4 0,5 1 0,-4-1 0,0-3 0,-5-4 8,-4 3 0,4-3 1,1 0 0,-5-1 0,-5-7-1,1 0 0,0-3 0,-1 6 0,-3 5 0,-1 0 0,0 3 0,1 1 0,-5-4-8,-5 3 8,5 5-8,0 3 8,-4 0-23,8-3-5,-4 3 0,0 8-1,0 4-35,5 0-6,-10 7-2,10-3 0,3 4-81,-8 3-17,5 8-3,3 0-520,1-7-104</inkml:trace>
          <inkml:trace contextRef="#ctx0" brushRef="#br0" timeOffset="2292.3325">2009 187 979,'0'0'87,"0"0"-70,0 0-17,0 0 0,0 0 184,0 0 34,0 0 6,9-4 2,0-3-82,-1 3-16,1-4-3,4 4-1,0 0-48,0-3-11,-4-1-1,4 4-1,4 0-10,-4 4-1,0-4-1,0 1 0,0-5-41,0 4-10,-4-4 0,4 1 0,-5 3 0,5 0 0,-13 4 0,5-8 0,-5 8-37,0 0-10,0 0-1,0 0-1,0-8-20,-5 1-4,5 7-1,-8 0 0,3-4-16,-3 8-3,-5-4-1,4 4 0,0 3 34,-4-3 6,5 0 2,-10 0 0,5 4 43,5-5 9,-1 5 0,-4-4 0,4 8 22,5-5 2,-9 1 0,4 0 0,1-1 25,3 1 6,-3 4 1,3 3 0,1-3-56,0 3 0,-1 0 0,5 1 0,0-5 39,0-3 13,0 0 2,0 0 1,9 7-37,-5 0-7,5-3-2,-5 3 0,5-3 24,4-1 5,0 1 1,-4-4 0,-1-1-14,1 1-2,4 4-1,0-1 0,-4-3 2,4-4 0,0 4 0,0-1 0,0-3 15,0 4 3,0-1 1,-5 5 0,5 0-35,-4-5-8,-9-7 0,0 0 0,4 12 0,-4-12 0,0 0 0,5 11 0,-10 1 53,1 0 9,-5-1 2,1 1 0,-5-5-52,0 1-12,0 4 0,0-5 0,0 1 0,0-4 0,-5 4 8,1-1-8,4-3-21,-4 4-7,8 0-2,-8-8 0,4 3-55,8-6-11,5 3-3,0 0-665,0 0-132</inkml:trace>
          <inkml:trace contextRef="#ctx0" brushRef="#br0" timeOffset="2539.3639">2451 183 1958,'-21'-4'87,"21"4"17,0 0-83,0 0-21,0 0 0,0 0 0,0 0 158,0 0 27,0 0 6,8 4 1,-8-4-103,13 4-20,0 4-4,5-8-1,-10-4-64,5 4 0,9 4-11,-13-4 1,12-4 10,-12 0 0,8 4 0,1-4 0,-10 4 0,6 0 12,-1 0 0,-5 0-1,5 0-214,-4 0-42,0 0-9,-9 0-2</inkml:trace>
          <inkml:trace contextRef="#ctx0" brushRef="#br0" timeOffset="2733.1798">2456 461 1497,'0'27'66,"0"-27"14,0 0-64,0 0-16,0 0 0,0 0 0,0 0 261,0 0 49,0-8 10,0 8 1,0 0-193,8-4-38,1-4-8,0 5-2,4-1-45,4-4-10,-4 0-1,4 5-1,1-1-23,3 0 0,-3 4 0,4-4 0,-5 4-103,0 0-25,5 12-4,-5-9-2</inkml:trace>
          <inkml:trace contextRef="#ctx0" brushRef="#br0" timeOffset="3571.1374">3275-237 518,'9'-15'23,"-1"15"5,-8-4-28,0 0 0,0 4 0,0 0 0,0 0 290,0 0 53,9-4 10,-5 1 3,5-1-207,0 0-41,-1 0-8,5 4-1,0-4-43,0 0-9,5 0-2,-1 4 0,-4 0-20,4 0-4,-4 0-1,5 0 0,-5-3-9,4-1-3,-4 0 0,0 4 0,-4-4-8,-1 0 0,5 4-12,-4 0-702,-9 0-140</inkml:trace>
          <inkml:trace contextRef="#ctx0" brushRef="#br0" timeOffset="3979.4763">3297-144 1036,'0'0'92,"0"0"-73,0 0-19,0 0 0,0 0 168,0 0 29,-5 8 7,5-8 0,0 0-72,0 7-14,-8 5-3,8-12-1,0 0-59,0 0-12,0 0-3,0 0 0,8 11-12,-8-3-4,0-8 0,0 0 0,0 8-24,0-1 8,0-7-8,9 12 0,-5-4 0,1 3 0,-1-7 0,5 0 0,-1 0 0,1 4 0,0-5 0,-1 1 0,1 0 0,4 0 0,0-4 0,0 4 0,0 0 0,0 0 0,0-1 0,0 5 0,0-8 0,0 4 0,0 0 0,0 4 0,-4 3 0,-1-3 0,-8-8 0,9 11 0,0-7 53,-5 4 9,0 3 2,1-3 0,-5 4-52,-5-5-12,5-7 0,0 8 0,-8 4 43,3-5 5,-3 1 2,-1 0 0,-4-4-31,0 0-7,0-1 0,-4 1-1,4-4-11,-5 4 8,1-4-8,0 0 8,-1 4-24,1-4-4,0 0-2,4 0 0,-5-4-50,5 0-9,5 4-3,3 0-696,-12-4-140</inkml:trace>
          <inkml:trace contextRef="#ctx0" brushRef="#br0" timeOffset="4304.633">3032 430 1497,'0'0'66,"0"0"14,0 0-64,0 0-16,0 0 0,0 0 0,0 0 144,0 0 26,0 0 5,9-4 1,4 4-67,4-4-13,-8-3-2,8 3-1,1 4-25,12-8-4,-13 0-2,9 4 0,5 1-20,-5-5-4,4-4-1,0 1 0,1-1-13,-1 12-4,-8 0 0,8 0 0,0-4-11,9 0-9,0 1 12,-4-5-12,0 4 0,8-7-9,-4 3-1,5-4 0,-1 5 19,-4-1 4,-4 0 1,-5 0 0,-4 1-14,4-5-13,-8 8 2,-5-3 1,-4-1-21,0 4-4,-4 0-1,-5-4 0,1-3-126,-5 7-26,0 4-4</inkml:trace>
          <inkml:trace contextRef="#ctx0" brushRef="#br0" timeOffset="6447.7901">4363 403 1209,'0'-12'53,"0"12"12,0 0-52,0 0-13,0 0 0,0 0 0,0 0 216,0 0 41,4-3 8,5-1 2,0 4-135,-1 0-28,5 0-4,-4 0-2,0 0-44,4-4-9,4 0-1,5 0-1,-9 4-23,0-4-4,4 0 0,0 4-1,-4-3-15,0 3-16,-4 0 3,4 3 1,-4-3-149,-9 0-30,0 0-5</inkml:trace>
          <inkml:trace contextRef="#ctx0" brushRef="#br0" timeOffset="6589.3752">4497 546 1152,'0'0'102,"0"0"-82,0 0-20,0 0 0,9 0 186,0 3 33,-1-3 6,1 4 2,0-8-87,4 1-18,0-1-3,8 0-1,-8 4-64,5-4-13,3-4-2,-3 1-1,4 3-58,-1-4-11,-3 0-2</inkml:trace>
          <inkml:trace contextRef="#ctx0" brushRef="#br0" timeOffset="7002.1533">5325-167 1497,'0'0'133,"0"0"-106,-4-8-27,4 8 0,0 0 175,0 0 29,0 0 7,0 0 1,0 0-84,-4 8-16,-1-4-3,5 7-1,0 1-34,0-1-7,0-3-2,9 7 0,0 5-41,-1-1-9,-3 4-2,3-4 0,-8 1-13,9-9 0,0 1 0,-5 3 0,-4 4-8,9 1-8,-1-13-2,1 5 0,-5 3-136,1-3-27,-5-12-6,8 8-900</inkml:trace>
          <inkml:trace contextRef="#ctx0" brushRef="#br0" timeOffset="7249.1029">5148 430 518,'-5'15'46,"5"-7"-37,0-4-9,0 0 0,0 3 317,0-7 62,0 0 12,0 0 2,0 0-189,13-3-37,0-5-8,5 4-2,3 0-57,-3 0-11,-5 1-2,8-1-1,1-4-54,4 0-10,-13 4-2,9 1-1,4-9 24,-5 4 5,-3 1 0,-1 3 1,-4-4-36,4 0-13,5-3 9,0-1-9,-5 4-35,0 1-12,1-1-2,-5 4-831,-13 4-165</inkml:trace>
        </inkml:traceGroup>
      </inkml:traceGroup>
      <inkml:traceGroup>
        <inkml:annotationXML>
          <emma:emma xmlns:emma="http://www.w3.org/2003/04/emma" version="1.0">
            <emma:interpretation id="{164D594E-067D-4CA7-91BF-A009A0E4EA57}" emma:medium="tactile" emma:mode="ink">
              <msink:context xmlns:msink="http://schemas.microsoft.com/ink/2010/main" type="line" rotatedBoundingBox="3842,5821 6668,5821 6668,6368 3842,6368"/>
            </emma:interpretation>
          </emma:emma>
        </inkml:annotationXML>
        <inkml:traceGroup>
          <inkml:annotationXML>
            <emma:emma xmlns:emma="http://www.w3.org/2003/04/emma" version="1.0">
              <emma:interpretation id="{27052486-ABDD-4F9C-87AF-04566DA49BBB}" emma:medium="tactile" emma:mode="ink">
                <msink:context xmlns:msink="http://schemas.microsoft.com/ink/2010/main" type="inkWord" rotatedBoundingBox="3842,5836 4743,5836 4743,6233 3842,6233"/>
              </emma:interpretation>
              <emma:one-of disjunction-type="recognition" id="oneOf2">
                <emma:interpretation id="interp10" emma:lang="en-AU" emma:confidence="0">
                  <emma:literal>100</emma:literal>
                </emma:interpretation>
                <emma:interpretation id="interp11" emma:lang="en-AU" emma:confidence="0">
                  <emma:literal>(00</emma:literal>
                </emma:interpretation>
                <emma:interpretation id="interp12" emma:lang="en-AU" emma:confidence="0">
                  <emma:literal>'00</emma:literal>
                </emma:interpretation>
                <emma:interpretation id="interp13" emma:lang="en-AU" emma:confidence="0">
                  <emma:literal>.00</emma:literal>
                </emma:interpretation>
                <emma:interpretation id="interp14" emma:lang="en-AU" emma:confidence="0">
                  <emma:literal>1o0</emma:literal>
                </emma:interpretation>
              </emma:one-of>
            </emma:emma>
          </inkml:annotationXML>
          <inkml:trace contextRef="#ctx0" brushRef="#br0" timeOffset="5303.2737">3223 638 1497,'-4'35'66,"4"-24"14,0-11-64,0 0-16,-13 4 0,8 0 0,5-4 177,-4 12 32,-5 3 7,9-4 0,-4 1-121,4 0-25,-4 3-5,4 0-1,0 5-34,0-9-7,0-3-2,0 4 0,0 3-21,4 0 0,0-3 0,1-1 0,-1-3-14,0 4-7,5-5-2,0 1 0,-9-8-173,8 4-34,1-4-7</inkml:trace>
          <inkml:trace contextRef="#ctx0" brushRef="#br0" timeOffset="5625.7531">3414 657 518,'0'0'23,"0"0"5,0 0-28,0 0 0,0 0 0,0 0 0,0-4 342,0 4 63,0 0 13,0 0 2,0 0-246,-5 4-50,5-4-9,-4 12-3,-5 3-64,9 5-14,-4-9-2,4 1-1,0-12-22,4 11-9,5 5 8,-5 3-8,5-8 0,-5 1 0,9 11 0,-4-7 0,0-1 0,4 0 0,0-3 0,0-4 0,0-1 0,0-3 0,0 0 0,0-4 0,-5 0 0,5-4 0,-4-4 8,0-3-8,-1-1 13,1-3-2,-5 0-1,1-5 0,-5 1 3,0 0 1,-5-1 0,1 1 0,0 4 11,-1-1 3,-3-3 0,-5 4 0,4-5-14,0 9-2,1-1-1,-5 1 0,0 3-11,0 0 0,4 1 0,-4 3 8,0 11-36,4-3-7,-4 8-1,5-1-1,-1 1-149,0 3-30,5 1-5,0-1-743</inkml:trace>
          <inkml:trace contextRef="#ctx0" brushRef="#br0" timeOffset="6088.4146">3782 592 2170,'0'0'48,"0"0"9,0 0 3,0 0 1,-4-8-49,4 8-12,-9-4 0,9 4 0,0 0 109,0 0 19,0 0 4,-4 8 1,4 0-106,0-8-27,0 15 0,0-3 0,9 7 0,-5 4 0,9 0 0,0-4 0,0-7 0,0-1 0,4 1 0,1 0 0,-5-1 16,0 5-3,0 3 0,4 0 0,-4 0-13,4-3 0,-4-5 0,0-3 0,0 0 0,5-1 0,-5-3 0,0 0 0,0-8 10,0 0-1,-13-3 0,8-5 0,-3 1 11,-1-1 3,0-3 0,-4-5 0,0 1 9,0 0 1,-4-4 1,0 0 0,-1 3 1,-3 1 0,-1 0 0,0 0 0,1-1-16,-5 5-3,-5-1-1,1 1 0,4 0-15,-4 3 8,-5 1-8,5 3 0,-5 0-13,5 8-9,-5 8-2,5 3 0,-9 1-109,8 3-23,1 5-4,4 7-643,-4-4-129</inkml:trace>
        </inkml:traceGroup>
        <inkml:traceGroup>
          <inkml:annotationXML>
            <emma:emma xmlns:emma="http://www.w3.org/2003/04/emma" version="1.0">
              <emma:interpretation id="{40E529E2-FDAB-4E57-B4C9-E90C2627352D}" emma:medium="tactile" emma:mode="ink">
                <msink:context xmlns:msink="http://schemas.microsoft.com/ink/2010/main" type="inkWord" rotatedBoundingBox="5966,5821 6668,5821 6668,6368 5966,6368"/>
              </emma:interpretation>
              <emma:one-of disjunction-type="recognition" id="oneOf3">
                <emma:interpretation id="interp15" emma:lang="en-AU" emma:confidence="0">
                  <emma:literal>20</emma:literal>
                </emma:interpretation>
                <emma:interpretation id="interp16" emma:lang="en-AU" emma:confidence="0">
                  <emma:literal>1 O</emma:literal>
                </emma:interpretation>
                <emma:interpretation id="interp17" emma:lang="en-AU" emma:confidence="0">
                  <emma:literal>1 0</emma:literal>
                </emma:interpretation>
                <emma:interpretation id="interp18" emma:lang="en-AU" emma:confidence="0">
                  <emma:literal>1 o</emma:literal>
                </emma:interpretation>
                <emma:interpretation id="interp19" emma:lang="en-AU" emma:confidence="0">
                  <emma:literal>z O</emma:literal>
                </emma:interpretation>
              </emma:one-of>
            </emma:emma>
          </inkml:annotationXML>
          <inkml:trace contextRef="#ctx0" brushRef="#br0" timeOffset="7675.8643">5304 715 2188,'0'0'97,"0"0"20,0 0-93,0 0-24,8-4 0,-8 4 0,0-7 137,9-5 23,4 4 5,0 1 1,0 3-80,0 0-16,-4 0-3,8 0-1,0 4-27,-4 0-6,-8 0-1,8 4 0,4 0-32,-4 0 0,-4 3-12,-5 5 3,5 3 21,-1 5 5,-3-1 1,-5 0 0,-9 8-33,9 0-6,0 0-2,0 0 0,-9 0-29,1 0-5,8-4-2,-5 0 0,1-4 32,-5 1 7,-4-9 0,5 5 1,3-5-21,-3-7-4,-10 0 0,5-4-1,0 4 45,5-8 23,-5 0-3,0 0 0,-5 0-11,10-3-9,3-5 12,1 4-12,-9 1 23,9-5-3,8 1 0,-4-1 0,0 1 11,0-1 1,9 0 1,-1 1 0,10-1-8,-10 5-1,1-5-1,4 4 0,9 1 2,-5-1 1,-4 4 0,0 0 0,4 0-26,1 4 0,-1-4 0,0 4 0,-8 0 0,4 0 0,9-3 0,-1 3 0,-21 0-36,18 0-4,-1 0 0,5 0 0,-1 0-165,-8-4-34,-13 4-6,13-4-822</inkml:trace>
          <inkml:trace contextRef="#ctx0" brushRef="#br0" timeOffset="8008.1928">5785 634 1958,'0'0'43,"-9"0"9,1-4 1,-1 4 3,0 0-45,1 0-11,-1-4 0,9 4 0,9-3 137,-9 3 26,0 0 5,-9 3 0,0 1-71,9-4-14,0 8-3,-4 4-1,-9-1-46,8 5-9,14-5-1,-4 8-1,-10 1-22,10 3-18,3-4 3,10 4 1,3 0 14,-3 0 0,-1-3 0,0-1 0,9 0 0,-4-3 0,-13-1 0,8-3 0,5-5 0,-5 1 0,-13 0 0,9-4 0,-4-4 0,-5 0 0,9 0 0,-4-8 0,-9 8 0,4-12 0,5-3 0,0-8 0,-9 0 0,0-4 0,-5 0 0,10-4 0,-1 4 38,-8-4 10,-5 4 3,0 0 0,5 0-31,-9 0-5,-4 4-2,-5 4 0,5-4 41,-5 3 8,0 5 2,-8 7 0,-5 1-52,5 3-12,21 4 0,-12 7 0,-5 5-48,-1 3-13,14 5-3,5 3 0,-1 0-82,0 4-17,5 4-3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34:39.12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1D562B-F8D5-41E0-BF1F-4A354E022D57}" emma:medium="tactile" emma:mode="ink">
          <msink:context xmlns:msink="http://schemas.microsoft.com/ink/2010/main" type="writingRegion" rotatedBoundingBox="11609,4394 29034,3719 29295,10439 11870,11115"/>
        </emma:interpretation>
      </emma:emma>
    </inkml:annotationXML>
    <inkml:traceGroup>
      <inkml:annotationXML>
        <emma:emma xmlns:emma="http://www.w3.org/2003/04/emma" version="1.0">
          <emma:interpretation id="{53323FA5-FAC5-4007-8C66-CF903083F38E}" emma:medium="tactile" emma:mode="ink">
            <msink:context xmlns:msink="http://schemas.microsoft.com/ink/2010/main" type="paragraph" rotatedBoundingBox="11586,4893 19326,4078 19426,5027 11686,5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D1B8D4-CAD3-4394-90B7-04907F6F39EE}" emma:medium="tactile" emma:mode="ink">
              <msink:context xmlns:msink="http://schemas.microsoft.com/ink/2010/main" type="inkBullet" rotatedBoundingBox="11588,4912 12181,4850 12279,5779 11686,5842"/>
            </emma:interpretation>
            <emma:one-of disjunction-type="recognition" id="oneOf0">
              <emma:interpretation id="interp0" emma:lang="en-AU" emma:confidence="0">
                <emma:literal>b)</emma:literal>
              </emma:interpretation>
              <emma:interpretation id="interp1" emma:lang="en-AU" emma:confidence="0">
                <emma:literal>b</emma:literal>
              </emma:interpretation>
              <emma:interpretation id="interp2" emma:lang="en-AU" emma:confidence="0">
                <emma:literal>b))</emma:literal>
              </emma:interpretation>
              <emma:interpretation id="interp3" emma:lang="en-AU" emma:confidence="0">
                <emma:literal>by</emma:literal>
              </emma:interpretation>
              <emma:interpretation id="interp4" emma:lang="en-AU" emma:confidence="0">
                <emma:literal>be</emma:literal>
              </emma:interpretation>
            </emma:one-of>
          </emma:emma>
        </inkml:annotationXML>
        <inkml:trace contextRef="#ctx0" brushRef="#br0">-364-4 1497,'0'0'66,"0"11"14,-5 5-64,5-1-16,9 4 0,-5 4 0,1 0 79,-1 1 12,-4-1 2,4 7 1,1 1-30,-1 4-5,-4-4-2,4 3 0,1-3-9,-1-4-1,-4 0-1,4 0 0,-4 4-11,5-4-3,-1 0 0,0-8 0,-4 4-16,5-7-3,-1 3-1,0-7 0,1-1-1,-5-3-1,4 0 0,-4-8 0,0 0 0,0 0 0,0 0 0,0 0 0,0 0 3,4-8 1,-4 8 0,5-16 0,-5 1-6,4 0-8,0 3 11,1 4-11,-5 8 12,4-11-12,5-1 12,-5 8-12,5-7 8,-1 3-8,1 4 0,4-3 0,-4 7 8,4 0-8,0-4 0,0 4 0,0 0 9,0 0-9,0 4 0,4-1 9,-4 5-9,-4 0 12,4 0-12,0-1 12,-5 5-4,1-1 0,0 1 0,-5 3 0,0 1 4,1 3 0,-1-4 0,-4 5 0,4-1 0,-8-4 1,4 1 0,-4-1 0,-1-3-5,1 3 0,-9-3-8,4-1 12,1-3-4,-5-4 0,-5 0-8,1 0 12,-5 3-4,5-7 0,-5 0-8,-4-4 12,0 4-12,0-3 0,9-5 0,-5-4 0,1 1-38,3-9-4,14 5-1,0-8 0,-5 0-205,0 0-40</inkml:trace>
        <inkml:trace contextRef="#ctx0" brushRef="#br0" timeOffset="290.8542">0 19 1843,'4'-20'81,"-4"20"18,0 0-79,0 0-20,9 8 0,-5 0 0,-4-8 129,9 4 23,4 3 4,0 5 0,-5 3-63,5-3-13,-4-1-2,4 1-1,0 3-27,0 5-6,-4-9 0,4 5-1,0-1-16,0 0-3,0 1-1,0-1 0,-5 8-7,1 1-2,-5 3 0,1-1 0,-5-2-4,4 3-1,-8-4 0,-1 8 0,1 3-9,-5 1 0,1 3 9,-1 1-9,-4 3-14,4 1-7,-8-1-2,0 0 0,4 5-119,-9 11-24,5-5-5</inkml:trace>
      </inkml:traceGroup>
      <inkml:traceGroup>
        <inkml:annotationXML>
          <emma:emma xmlns:emma="http://www.w3.org/2003/04/emma" version="1.0">
            <emma:interpretation id="{4FCD07D0-EE79-4CC0-B7B8-DC79A5D1B5CE}" emma:medium="tactile" emma:mode="ink">
              <msink:context xmlns:msink="http://schemas.microsoft.com/ink/2010/main" type="line" rotatedBoundingBox="14615,4574 19326,4078 19419,4957 14707,5453"/>
            </emma:interpretation>
          </emma:emma>
        </inkml:annotationXML>
        <inkml:traceGroup>
          <inkml:annotationXML>
            <emma:emma xmlns:emma="http://www.w3.org/2003/04/emma" version="1.0">
              <emma:interpretation id="{A60061E7-1564-4519-8C54-AE243E95A2DE}" emma:medium="tactile" emma:mode="ink">
                <msink:context xmlns:msink="http://schemas.microsoft.com/ink/2010/main" type="inkWord" rotatedBoundingBox="14639,4804 15545,4708 15613,5358 14707,5453"/>
              </emma:interpretation>
              <emma:one-of disjunction-type="recognition" id="oneOf1">
                <emma:interpretation id="interp5" emma:lang="en-AU" emma:confidence="0">
                  <emma:literal>Let</emma:literal>
                </emma:interpretation>
                <emma:interpretation id="interp6" emma:lang="en-AU" emma:confidence="0">
                  <emma:literal>let</emma:literal>
                </emma:interpretation>
                <emma:interpretation id="interp7" emma:lang="en-AU" emma:confidence="0">
                  <emma:literal>het</emma:literal>
                </emma:interpretation>
                <emma:interpretation id="interp8" emma:lang="en-AU" emma:confidence="0">
                  <emma:literal>kt</emma:literal>
                </emma:interpretation>
                <emma:interpretation id="interp9" emma:lang="en-AU" emma:confidence="0">
                  <emma:literal>tet</emma:literal>
                </emma:interpretation>
              </emma:one-of>
            </emma:emma>
          </inkml:annotationXML>
          <inkml:trace contextRef="#ctx0" brushRef="#br0" timeOffset="1532.0302">2670-85 1670,'0'0'148,"0"0"-118,0 0-30,0 0 0,0 0 119,0 0 17,0 0 4,0 0 1,0 0-1,0 0-1,0 0 0,0 0 0,0 0-77,4 11-15,-4 1-3,5 3-1,-1 1-20,-4 7-4,4-4-1,1 8 0,-1 0-18,-4 11 0,4 5 8,1-5-8,-5 1-8,0-1-6,0-7-1,0 4 0,0-8-8,0-4-1,0 0-1,0-7 0,0-1 0,0-4 0,0-3 0,0-8 0,0 0 9,0 0 3,0 0 0,0 0 0,0 0 13,0 0-9,-5-4 9,5-3-8,-4-1 8,4 0 11,0 1-3,4-1 0,-4 0 8,0 8 2,0 0 0,9-4 0,4-3-2,0-1 0,0 8 0,0 0 0,0-4 14,4 8 2,-4-4 1,5 8 0,-1-5-33,5 5 0,-5 4 0,0-1 0,-4 1 0,0-1 0,5 1 0,-5-1 0,0-3-48,0 4-17,0-5-3,0 1-1,0-8-126,-5 4-25</inkml:trace>
          <inkml:trace contextRef="#ctx0" brushRef="#br0" timeOffset="1919.2367">2995 261 1094,'0'0'97,"0"0"-77,0 0-20,9 4 0,-1 4 172,1-8 30,0 4 6,-1 0 2,1 0-62,0-4-12,-1 0-2,5 0-1,0 0-54,-4 0-11,4-4-3,-4 0 0,4 0-24,-5 0-5,1-4 0,0 1-1,-1-1-16,1 0-3,0-3-1,-5 3 0,0-7-7,1 3-8,-5 0 11,0 1-11,0-1 12,0-3-12,-5 0 12,1 3-12,-5 0 11,1 5-11,-1-1 10,-4 0-10,-4 1 0,4-1 0,0 4 0,-5 4 0,1 0 0,0 4-12,4 7 1,0-3 0,0 4-17,0-5-3,-5 9-1,10-1 0,3 1 32,1 7 0,-5-4 0,9 4 0,0 0 0,5-3 0,-1 7 0,5-4 0,-1 0 0,5 4 12,5-4-1,-1-4 0,0-7-11,1 3 0,3-7 0,-3 3 8,3-3-8,1-4 0,0 0 0,-1-4 8,-3-4-24,3-4-4,-3 0-2,-1-3-766,5-1-152</inkml:trace>
          <inkml:trace contextRef="#ctx0" brushRef="#br0" timeOffset="2113.7866">3290 69 1036,'0'0'46,"0"0"10,0 0-45,0 0-11,0 0 0,0 0 0,0 0 257,8 7 50,1 1 9,4-8 3,0 0-152,0 0-31,0-4-5,4 0-2,1-3-65,-1 3-12,0 0-4,1 0 0,-1-4-25,5 5-6,-5-9-1,0 4 0,-4 1-16,5-1 0,-5 4 0,-9 0-850,-4 4-174</inkml:trace>
          <inkml:trace contextRef="#ctx0" brushRef="#br0" timeOffset="2348.6973">3411-189 1555,'0'0'68,"0"0"16,0 0-68,0 0-16,0 0 0,0 15 0,0 0 244,0 1 46,4 3 9,1-4 1,-5 5-165,4-1-34,0 4-6,1 4-2,-5 0-42,4 4-9,0 4-2,1 3 0,-1-3-26,0 3-6,1-3 0,-1-4-8,5 4 0,-1-9-11,1 5 0,0-4 0,4-7-147,0-1-30,0-4-5,0-7-2</inkml:trace>
        </inkml:traceGroup>
        <inkml:traceGroup>
          <inkml:annotationXML>
            <emma:emma xmlns:emma="http://www.w3.org/2003/04/emma" version="1.0">
              <emma:interpretation id="{8FCFB398-C4AC-4482-B42C-E80D2822F478}" emma:medium="tactile" emma:mode="ink">
                <msink:context xmlns:msink="http://schemas.microsoft.com/ink/2010/main" type="inkWord" rotatedBoundingBox="17126,4427 17930,4342 18009,5088 17205,5172"/>
              </emma:interpretation>
              <emma:one-of disjunction-type="recognition" id="oneOf2">
                <emma:interpretation id="interp10" emma:lang="en-AU" emma:confidence="0">
                  <emma:literal>A:</emma:literal>
                </emma:interpretation>
                <emma:interpretation id="interp11" emma:lang="en-AU" emma:confidence="0">
                  <emma:literal>At</emma:literal>
                </emma:interpretation>
                <emma:interpretation id="interp12" emma:lang="en-AU" emma:confidence="0">
                  <emma:literal>A.</emma:literal>
                </emma:interpretation>
                <emma:interpretation id="interp13" emma:lang="en-AU" emma:confidence="0">
                  <emma:literal>As</emma:literal>
                </emma:interpretation>
                <emma:interpretation id="interp14" emma:lang="en-AU" emma:confidence="0">
                  <emma:literal>A=</emma:literal>
                </emma:interpretation>
              </emma:one-of>
            </emma:emma>
          </inkml:annotationXML>
          <inkml:trace contextRef="#ctx0" brushRef="#br0" timeOffset="22121.1351">5145-320 288,'0'0'25,"0"0"-25,0 0 0,0 0 0,0 0 330,0 0 61,0 0 12,0 0 2,0 0-187,0 0-38,0 0-7,0 0-1,0 0-61,0 0-12,0 0-3,4 7 0,1 5-35,-5-1-7,0 1-2,4 3 0,0 5-25,1 3-6,-5 0-1,4 4 0,0 0-20,-4 0 9,0 4-9,5 3 0,-5 1 0,4 0 0,-4 3 0,4-3 0,1-4 0,-1-4 0,0 0-12,1-4 12,3-4-22,-3-7 2,-1-5 0,0 5 0,1-4-12,-5-8-1,0 0-1,8-8 0,-3-4 2,-1 1 1,-4-9 0,4 1 0,-8-8 9,4 0 2,0-4 0,0-3 0,-4-1 11,4 0 9,-5 5-12,5-9 12,-4 0-8,4 1 8,0 3 0,0-3 0,0 7 0,4 0 0,1 0 0,-1 0 0,5 4 0,-5 4 0,5-4 0,-5 8 0,5 4 16,-1-5-4,1 5 0,0 7 0,-1 1 8,-8 7 2,9 0 0,4 3 0,-4 1 0,-1 0 0,1 4 0,4 7 0,-4-3-2,-1 3-1,5 5 0,0-1 0,0 4-7,-4 0-2,4 4 0,-4 4 0,4 4-10,-5 3 12,1 1-12,0-1 12,-1 1-12,1-1 0,0 1 0,4-1 0,-5-7 0,1 0 0,0 0 0,-5-12 0,5 0-110,-5-3-14,0-5-4,1-3 0,-5-8-64,0 0-14,0 0-2,0 0-1</inkml:trace>
          <inkml:trace contextRef="#ctx0" brushRef="#br0" timeOffset="22342.344">5279-139 1152,'0'0'102,"0"0"-82,0 0-20,0 0 0,0 0 235,0 0 42,0 0 9,0 0 2,0 0-116,0 0-24,9 0-4,4 0 0,0 0-76,0 0-16,0-4-2,0 0-1,4 4-39,-4-4-10,5-4 0,-1 5 0,-4-1-19,4 0-5,5-4-2,0 4-812,-5-3-162</inkml:trace>
          <inkml:trace contextRef="#ctx0" brushRef="#br0" timeOffset="22548.5041">5691-236 2188,'0'0'48,"0"0"11,0 0 1,0 0 1,0 0-49,0 0-12,13 4 0,0 0 0,0-4 92,0 0 16,0 0 4,5-4 0,-5 4-81,4-4-16,0 0-3,-4 1-1,5 3-27,-5 3-6,0-3-1,0 0-743,-5 0-149</inkml:trace>
          <inkml:trace contextRef="#ctx0" brushRef="#br0" timeOffset="22709.5494">5787-35 2084,'0'0'46,"0"0"10,0 0 1,0 0 1,0 0-46,8 0-12,1 0 0,4-4 0,-4 0 107,-1 0 19,5 4 4,0-4 1,0-3-76,0 3-15,5 0-4,-5 0 0,0 0-117,8 0-24,-8 4-5,5-4-973</inkml:trace>
        </inkml:traceGroup>
        <inkml:traceGroup>
          <inkml:annotationXML>
            <emma:emma xmlns:emma="http://www.w3.org/2003/04/emma" version="1.0">
              <emma:interpretation id="{2837724E-E834-419A-A674-F81C4251C3C8}" emma:medium="tactile" emma:mode="ink">
                <msink:context xmlns:msink="http://schemas.microsoft.com/ink/2010/main" type="inkWord" rotatedBoundingBox="18279,4188 19326,4078 19416,4929 18369,5039"/>
              </emma:interpretation>
              <emma:one-of disjunction-type="recognition" id="oneOf3">
                <emma:interpretation id="interp15" emma:lang="en-AU" emma:confidence="0">
                  <emma:literal>0.2</emma:literal>
                </emma:interpretation>
                <emma:interpretation id="interp16" emma:lang="en-AU" emma:confidence="0">
                  <emma:literal>0.2.</emma:literal>
                </emma:interpretation>
                <emma:interpretation id="interp17" emma:lang="en-AU" emma:confidence="0">
                  <emma:literal>0-2</emma:literal>
                </emma:interpretation>
                <emma:interpretation id="interp18" emma:lang="en-AU" emma:confidence="0">
                  <emma:literal>0.5</emma:literal>
                </emma:interpretation>
                <emma:interpretation id="interp19" emma:lang="en-AU" emma:confidence="0">
                  <emma:literal>o.2</emma:literal>
                </emma:interpretation>
              </emma:one-of>
            </emma:emma>
          </inkml:annotationXML>
          <inkml:trace contextRef="#ctx0" brushRef="#br0" timeOffset="23095.2609">6432-359 1152,'-13'4'102,"5"0"-82,-1-4-20,0 0 0,1 0 279,-1 0 51,0 4 10,1-1 3,3 5-201,1 4-40,-5-5-8,5 9-2,4 3-68,-4-3-13,4 7-3,0 0-8,4 0 0,0 4 0,1-4 0,3 0 0,1 0-16,0 0-8,4 4 0,0-4-1,0 1 25,0-5 0,0 0 0,0-4 8,0-3-8,0 0-10,-5-5 10,5-3-13,-13-4 13,13-4 0,-4-3 0,0-5-9,4 0 9,-9-3 12,5-4-2,-1 0-1,-3-8 13,3 0 2,-3 3 1,-1-3 0,-4 1 7,0 2 2,0 1 0,-4 0 0,-1 0-8,1 4-2,-5 0 0,5 3 0,-5 1-14,-4-1-10,0 5 12,0-1-12,-4 4 0,4 8 0,-4-3-15,-1 3 5,1 3-18,0 1-4,4 4-1,-5 0 0,5 3-47,5-3-10,-1 4-2,5-1 0,-5 1-161,5-1-33,4 1-6</inkml:trace>
          <inkml:trace contextRef="#ctx0" brushRef="#br0" timeOffset="23246.3204">6727-132 1440,'0'0'64,"0"0"12,0 0-60,0 0-16,0 0 0,0 0 0,0 0 160,0 0 28,4-7 7,1-5-1031</inkml:trace>
          <inkml:trace contextRef="#ctx0" brushRef="#br0" timeOffset="23741.4656">6935-367 2163,'0'0'96,"0"0"20,0 0-93,5-7-23,8-1 0,-5 0 0,-3 1 124,3 3 21,1-4 4,4 8 1,-4-4-82,4-4-16,-5 5-3,5 3-1,0 0-17,0 3-4,-4-3-1,4 4 0,0 0-26,0 0 0,0 4 8,-4-4-8,4 3 0,0 5 0,0-1 0,-5 1 0,-3-1 0,3 1-9,1 7 0,-5 1 0,-4 3-33,0 0-6,-4 0-2,0 4 0,-1 0-22,1-4-4,-9 0 0,0-4-1,9 1 3,-9 3 1,4-8 0,-4 4 0,4-7-1,1 0 0,-1-5 0,-4 1 0,0-4 59,0 0 15,4-4 0,1 0 0,-1-4 48,0 0 13,5 0 3,4 4 0,0 0 0,0-8 0,-4 1 0,4 7 0,0 0 0,0 0 0,0 0 0,0 0 0,13-8-22,0 4-4,0 4-1,0-4 0,0 4-8,4 0-1,0 4-1,1-4 0,-5 4-27,4 0 0,0 0 0,1 3 0,-1-3 0,0 0 0,1 0 0,3 0 0,-3 0 0,-1-4 0,0-4 0,1 8 0,3-4-148,-3 0-36,-1 0-6,0-4-2</inkml:trace>
          <inkml:trace contextRef="#ctx0" brushRef="#br0" timeOffset="24136.1889">7000-744 1868,'0'0'83,"0"0"17,-4 4-80,4-4-20,0 0 0,0 0 0,0 0 122,0 0 21,0 0 4,9 0 1,-1 0-64,-8 0-12,9-8-2,0 4-1,-1 4-29,-8 0-7,0 0-1,9-8 0,-9 8-15,4-4-3,-4 4-1,5-7 0,-5-1-13,0 8 11,4-11-11,-4 11 10,0-8-10,0 8 0,0-8 0,0 8 0,0 0-45,0 0-5,0 0-1,0 0-754,0 0-151</inkml:trace>
        </inkml:traceGroup>
      </inkml:traceGroup>
    </inkml:traceGroup>
    <inkml:traceGroup>
      <inkml:annotationXML>
        <emma:emma xmlns:emma="http://www.w3.org/2003/04/emma" version="1.0">
          <emma:interpretation id="{FA547EFD-EF0E-46D6-92AF-566EC1FF1351}" emma:medium="tactile" emma:mode="ink">
            <msink:context xmlns:msink="http://schemas.microsoft.com/ink/2010/main" type="paragraph" rotatedBoundingBox="17214,5706 28092,5284 28118,5951 17239,63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FCFDEEF-C9C9-4B9B-9AED-189964875D47}" emma:medium="tactile" emma:mode="ink">
              <msink:context xmlns:msink="http://schemas.microsoft.com/ink/2010/main" type="line" rotatedBoundingBox="17214,5706 28092,5284 28118,5951 17239,6373"/>
            </emma:interpretation>
          </emma:emma>
        </inkml:annotationXML>
        <inkml:traceGroup>
          <inkml:annotationXML>
            <emma:emma xmlns:emma="http://www.w3.org/2003/04/emma" version="1.0">
              <emma:interpretation id="{A6F3D043-B7DD-4E4A-9DE4-7E69BB8EE577}" emma:medium="tactile" emma:mode="ink">
                <msink:context xmlns:msink="http://schemas.microsoft.com/ink/2010/main" type="inkWord" rotatedBoundingBox="17217,5806 18098,5772 18120,6335 17239,6370"/>
              </emma:interpretation>
              <emma:one-of disjunction-type="recognition" id="oneOf4">
                <emma:interpretation id="interp20" emma:lang="en-AU" emma:confidence="0">
                  <emma:literal>A:</emma:literal>
                </emma:interpretation>
                <emma:interpretation id="interp21" emma:lang="en-AU" emma:confidence="0">
                  <emma:literal>At</emma:literal>
                </emma:interpretation>
                <emma:interpretation id="interp22" emma:lang="en-AU" emma:confidence="0">
                  <emma:literal>A.</emma:literal>
                </emma:interpretation>
                <emma:interpretation id="interp23" emma:lang="en-AU" emma:confidence="0">
                  <emma:literal>A=</emma:literal>
                </emma:interpretation>
                <emma:interpretation id="interp24" emma:lang="en-AU" emma:confidence="0">
                  <emma:literal>A,</emma:literal>
                </emma:interpretation>
              </emma:one-of>
            </emma:emma>
          </inkml:annotationXML>
          <inkml:trace contextRef="#ctx0" brushRef="#br0" timeOffset="24920.4657">5223 986 1440,'0'38'64,"0"-38"12,0 0-60,0 0-16,0 0 0,4-4 0,-4 4 196,5-3 36,-5 3 7,0 0 1,4 0-125,-4 0-26,0 0-5,0 0 0,9 11-44,-5 5-9,5 3-2,-5 4 0,-4 4-19,9 0-10,-9 8 10,4-8-10,-4 0 8,4 3-8,-4-3 0,0 4 0,0-8 0,5 4 0,-1-11 0,-4 7 0,0-8 0,4 1-12,-4-5 1,0-3 0,0-8-13,0 0-2,0 0-1,0 0 0,0 0 2,0-16 0,0-3 0,0 0 0,0-4 13,0 0 4,0-4 0,0 0 0,0-4 8,0-4 0,0-3 0,5-1 0,-1 8 0,0 4 0,-4 0 0,5-3-8,3 6 16,-3 1 3,-1 4 1,0 0 0,1 0 7,3 7 1,-3-3 1,-1 3 0,0 4-4,5 4-1,0 4 0,-9 0 0,4 0-2,9 4-1,-4 0 0,4 4 0,0 3-5,0 1 0,4 3-8,-4 5 12,0 3-25,4 4-6,-4 4-1,0-1 0,0 1 37,-4 4 7,0-8 2,4 8 0,-5-5-42,-3 1-8,-1-4-1,5 0-1,-9-4 26,4 0 0,0-3 0,5-1 0,-9-8-261,0 1-47,-9 7-10,9-19-2</inkml:trace>
          <inkml:trace contextRef="#ctx0" brushRef="#br0" timeOffset="25104.4322">5327 1279 1818,'0'0'80,"0"0"17,0 0-77,0 0-20,9 0 0,4 0 0,-5 3 130,5-3 22,5 8 5,-1-8 1,5 0-68,-1-4-14,1 8-2,4-4-1,4 0-58,1-4-15,-5-3 0,4-1 0,5 0-116,-5 4-27</inkml:trace>
          <inkml:trace contextRef="#ctx0" brushRef="#br0" timeOffset="25344.7931">5869 1074 230,'0'-11'20,"0"11"-20,0 0 0,0 0 0,0 0 466,0 0 89,0 0 17,9 4 4,4 3-381,-5-3-77,10 0-15,-5-4-3,4 0-64,0 0-13,1-4-3,-1 4 0,0 0-20,-4 0 0,5 0 0,-1 4-8,0-4-122,-4 0-24,0 0-5</inkml:trace>
          <inkml:trace contextRef="#ctx0" brushRef="#br0" timeOffset="25490.5111">5938 1263 1497,'0'0'133,"0"0"-106,0 8-27,9 3 0,4-11 140,-4 0 24,4 0 4,0 0 0,0 0-68,0 0-15,4 0-2,5 0-1,-5-3-163,0-1-33</inkml:trace>
        </inkml:traceGroup>
        <inkml:traceGroup>
          <inkml:annotationXML>
            <emma:emma xmlns:emma="http://www.w3.org/2003/04/emma" version="1.0">
              <emma:interpretation id="{9BDF615C-FBF0-4F3C-ADC1-E71D61F15C05}" emma:medium="tactile" emma:mode="ink">
                <msink:context xmlns:msink="http://schemas.microsoft.com/ink/2010/main" type="inkWord" rotatedBoundingBox="18494,5808 24211,5586 24229,6070 18513,6292"/>
              </emma:interpretation>
              <emma:one-of disjunction-type="recognition" id="oneOf5">
                <emma:interpretation id="interp25" emma:lang="en-AU" emma:confidence="0">
                  <emma:literal>0.222222222."</emma:literal>
                </emma:interpretation>
                <emma:interpretation id="interp26" emma:lang="en-AU" emma:confidence="0">
                  <emma:literal>0.222222222...</emma:literal>
                </emma:interpretation>
                <emma:interpretation id="interp27" emma:lang="en-AU" emma:confidence="0">
                  <emma:literal>0.22222222."</emma:literal>
                </emma:interpretation>
                <emma:interpretation id="interp28" emma:lang="en-AU" emma:confidence="0">
                  <emma:literal>0222222222...</emma:literal>
                </emma:interpretation>
                <emma:interpretation id="interp29" emma:lang="en-AU" emma:confidence="0">
                  <emma:literal>0.22222222...</emma:literal>
                </emma:interpretation>
              </emma:one-of>
            </emma:emma>
          </inkml:annotationXML>
          <inkml:trace contextRef="#ctx0" brushRef="#br0" timeOffset="27856.2351">8968 920 2098,'-17'-7'93,"17"7"19,0 0-89,0 0-23,0 0 0,17-8 0,-4 0 97,0 4 15,0-3 4,0 3 0,0-4-28,5 4-4,3 4-2,1-4 0,-5 4-30,5 0-7,-5 0-1,1 4 0,-1 0-24,0-4-6,-8 4-1,4 4 0,-4-1-13,-5 1 0,-4 7 0,-4 1-10,-5 3-40,0 0-8,-4 1-2,-4 3 0,0 0-148,-5 0-31,5-4-5,-1 1-2,1-5 107,0 0 22,8-7 4,-4 0 1,0 3 12,4-3 2,5-4 1,4-4 0,0 0 119,0 0 24,0 0 5,0 0 1,0 0 80,13 0 17,-13 0 3,17-4 1,-4 4-29,5 0-5,-1 0-2,5 0 0,-5 0-27,0-4-6,5 0 0,4 0-1,-4 1-34,-1 3-6,1-8-2,0 4 0,-1 0-56,-3 0-11,3 0-2,-3 1-1168</inkml:trace>
          <inkml:trace contextRef="#ctx0" brushRef="#br0" timeOffset="28227.1853">9436 782 2217,'0'0'98,"0"0"21,9 0-95,8 0-24,1 0 0,-5 0 0,0 3 126,4-3 21,0 0 4,-4 0 1,5 0-67,-5 0-13,0 4-2,4-4-1,-4 4-19,0 0-4,0 4-1,-4-1 0,-1 1-37,-3 4-8,-5 3 0,0 0 0,-5 5-44,1 3-8,-5-4-1,-4 4-1,0-3-49,-4-1-9,0 4-3,-1-4 0,5-3-1,-4-5 0,4 1 0,0-5 0,4 1 33,5-8 7,-5 4 0,1-4 1,8 0 59,0 0 16,-5 0 0,5 0-8,0 0 73,0 0 15,0 0 4,0 0 0,0 0 11,0 0 2,9-4 1,4-4 0,-13 8-25,17 0-5,-4-3 0,5-1-1,-5 0-8,0-4-2,0 8 0,0 0 0,4-4-45,0 4-12,-4-4 0,5 4 0,-5-3-158,-13 3-37</inkml:trace>
          <inkml:trace contextRef="#ctx0" brushRef="#br0" timeOffset="28588.206">9835 809 2480,'4'-8'55,"5"4"11,-5 0 2,9 0 1,-4 4-55,0 0-14,4-7 0,-4 3 0,-1 4 103,5-4 17,0 0 4,0 4 1,0-4-57,0 4-11,0 0-2,0 4-1,0 0-26,0 0-4,0 0-2,-4 3 0,4-3-22,-4 4 0,-5 0-12,0 3 4,-4 1-23,-4 3-4,0 0-1,-9 5 0,4 3-42,-4 0-9,0-4-1,-4 4-1,4 4-47,-5-7-8,1 3-3,4-4 0,0-4 39,4 1 7,-4-5 1,5 1 1,3-4 70,1 3 13,4-11 4,0 8 0,0-8 34,0 11 7,0-3 2,9 0 0,-5-4 60,0 3 12,5-7 2,0 4 1,-1 0-17,5 0-3,0 0-1,0 0 0,0-4-25,5 0-6,-1 0-1,5-4 0,-1 4-127,1-4-26,4 0-4</inkml:trace>
          <inkml:trace contextRef="#ctx0" brushRef="#br0" timeOffset="29126.9336">10360 882 1868,'0'0'83,"0"0"17,0 0-80,0 0-20,13-4 0,0 0 0,4 4 130,-4-4 22,0 0 5,4 0 1,1 4-52,-1 0-10,-4-3-3,4 3 0,1 3-30,-1-3-7,0 0 0,1 4-1,-1 0-27,0 0-6,-4-4-1,0 8 0,-4-1-13,0 5-8,-1 0 8,-3-1-8,-5 1 0,0 3-12,-5 1 2,-3 3 0,-1 0-48,-8 0-10,4 4-1,-5 1-1,1-1-58,-5-4-11,5 4-2,0-4-1,-1-3 15,1-1 3,0-3 1,4-5 0,0-3 77,13-4 15,-9 8 3,9-8 1,0 0 51,0 0 9,0 0 3,0 0 0,9 4 52,-5 0 12,9-4 1,-4 0 1,8 0-17,-4 0-3,4 0-1,1-4 0,-1 0-14,5 0-3,-5-4-1,5 5 0,-5-9-39,5 0-7,-5 5-1,0-1-1,-4 0-159,0 1-31</inkml:trace>
          <inkml:trace contextRef="#ctx0" brushRef="#br0" timeOffset="29561.6465">10819 812 864,'0'0'76,"0"0"-60,0 0-16,0 0 0,0 0 174,0 0 32,0 0 6,0 0 2,9 4-58,-1 0-11,-3 0-2,8-4-1,0 4-30,0 0-5,0 0-2,-5-4 0,1 3-26,4 1-6,-8 0-1,8 0 0,4 0-21,0-4-5,-4 4-1,0-1 0,5 1-19,-5 4-4,0-4-1,0 0 0,-13-4-6,4 11-2,-4-11 0,9 8 0,-5 4-13,-4-12 0,0 7 0,-4 5 0,4-1-23,-9 5-1,-4-5 0,4 5 0,-4-5-21,-8 5-5,-1-5-1,5 5 0,-1-1-21,5 1-5,5-5-1,-6 5 0,1-9 6,5 5 0,-1-5 1,0 5 0,5-4 30,4-8 5,0 0 2,0 0 0,0 0 34,0 0 0,0 0 10,4 7-2,5-3 28,0 0 7,4 0 1,-5 0 0,6-4 11,-1 0 2,0 0 1,4-4 0,0 0 0,5 0 0,0 0 0,-1-3 0,1-1-40,-5 0-8,5-3-2,0-1 0,-5 1-153,5-1-31</inkml:trace>
          <inkml:trace contextRef="#ctx0" brushRef="#br0" timeOffset="29934.8927">11287 793 2754,'0'0'60,"9"-4"13,-5 0 3,9-3 1,0 7-61,0-4-16,0 0 0,5 0 0,-5 0 82,4 4 14,0-4 2,5 8 1,0-4-47,-5 0-10,5 0-2,-1 4 0,-3 0-12,-5 0-4,4 0 0,-4 3 0,-4 1-24,-1 4-17,-3-1 2,-1-3 1,0 7 2,-4 1 1,-8-1 0,3 4 0,1 5-41,0-5-9,-5 0-2,0 4 0,-4 0 3,5-3 1,-5-1 0,4 0 0,5-7 30,-1-1 5,5-11 2,0 12 0,-4-4 22,4-8-11,4 3 11,1 1-8,-1 0 8,5 0 12,-5 0-2,5-4-1,-1 0 11,1 0 3,0-8 0,-1 8 0,1-4 6,4 0 2,9-3 0,4-1 0,-5 0-127,5-3-24,0-1-6</inkml:trace>
          <inkml:trace contextRef="#ctx0" brushRef="#br0" timeOffset="41302.8925">11990 940 1940,'0'0'86,"0"0"18,0 0-84,0 0-20,0 0 0,0 0 0,0 0 40,0 0 3,0 0 1,0 0 0,0 0-92,0 0-19,0 0-3</inkml:trace>
          <inkml:trace contextRef="#ctx0" brushRef="#br0" timeOffset="41464.2055">12146 909 1364,'0'0'60,"0"0"13,0 0-58,8-4-15,5-4 0,-4 4 0,0 0 8,-9 4-8,0 0 11</inkml:trace>
          <inkml:trace contextRef="#ctx0" brushRef="#br0" timeOffset="41618.3696">12206 928 1267,'0'0'56,"0"0"12,0 0-55,0 0-13,0 0 0,0 0 0,0 0 300,0 0 58,0 0 11,0 0 3,0 0-297,0 0-59,0 0-16</inkml:trace>
          <inkml:trace contextRef="#ctx0" brushRef="#br0" timeOffset="26041.3743">6632 974 2232,'-18'0'99,"18"0"20,-8 0-95,-1 0-24,0-4 0,-4 8 0,9 0 75,-9 0 10,4 0 3,1 3 0,-1 1-51,0 0-9,1 3-3,3 1 0,1 7-17,4 4-8,-4-3 0,8 3 8,0 0-8,5 4 0,-5 0 0,9-4 0,0 4-9,0-8 9,-4 4 0,4-3 0,4-5-12,-4 0 12,5-7-12,-5 0 12,4 0 0,-4-5 0,4 1 0,1-8 0,-10-3 0,5-9 0,5 1 0,-1-1 0,-4-3 25,0-4-1,0-4 0,-4 0 0,4 0 16,-9 0 2,1 4 1,-1-4 0,-4 0-11,0 0-3,-4 4 0,-5 4 0,0-1-15,-4 1-3,0 4-1,-4-1 0,-1 5-10,-3-1-14,3 5 3,-3 3 1,3 0-55,-3 4-11,3 8-3,1-1-753,4 5-152</inkml:trace>
          <inkml:trace contextRef="#ctx0" brushRef="#br0" timeOffset="26095.2379">6931 1082 2260,'0'0'100,"0"0"21,0 0-97,0 0-24,0 0 0,0 0 0,0 0 62,0 0 7,0 0 2,9-8-1147</inkml:trace>
          <inkml:trace contextRef="#ctx0" brushRef="#br0" timeOffset="26583.0862">7252 905 345,'0'0'31,"0"0"-31,0 0 0,0 0 0,0 0 356,0 0 64,13-8 14,-5 4 2,-8 4-237,9-7-48,4 3-10,-4 4-1,-1-8-25,5 8-5,-4-4-1,0 4 0,4 0-72,0 0-14,-13 0-3,13 8-1,0 0 13,0 3 4,-9 1 0,0 3 0,5 1-36,-5 3-11,1 0 0,-5 0 0,-5 1-32,1-1-6,4 0-2,-4 0 0,-9 1-41,4 3-8,5-4-1,-5-4-1,5 1 25,-9-1 5,4 1 0,-4-5 1,4-7 11,1 0 3,-5 0 0,4 0 0,9-4 45,-13 0 12,13 0 0,-9 0 0,9 0 49,-8-4 12,8 4 3,0 0 0,-9-4 29,9 4 7,4-12 0,1 5 1,-5 7-59,8 0-12,5-4-2,5 0-1,-1 0 29,0-4 7,-4 8 1,5-3 0,8-5-20,0 8-4,-5-4-1,1 0 0,4 0-47,0 0-10,-9 1-2,-4-1-863,-4 0-173</inkml:trace>
          <inkml:trace contextRef="#ctx0" brushRef="#br0" timeOffset="26969.5697">7663 889 2570,'0'0'56,"0"0"12,0 0 3,13-3 1,9-1-57,-9 4-15,-13 0 0,13-4 0,4 0 93,5 4 16,-5-4 3,5 4 1,-9 4-60,5-4-12,-5 4-2,-13-4-1,4 8-18,5 3-4,4-3-1,0 3 0,-5 1-6,-3 0-1,-5-1 0,4 5 0,-4 3-34,-4-4-7,-9 4-2,4 5 0,5-5-44,-9 0-9,0 0-1,-5-3-1,1-1-54,-1-3-12,5-5-1,0 1-1,-13 0 18,13-4 3,5 0 1,-1-1 0,-4-6 66,4 3 14,1-8 2,3 4 1,5 4 96,0-4 19,-4-7 4,4 11 1,13-4 46,-4 0 10,-9 4 1,0 0 1,13-8-9,0 4-1,-5-3-1,5-1 0,0 4-26,0 0-6,5 0-1,-1-3 0,-4 3-32,0 0-6,9 4-2,-5-4 0,1 0-27,-1 0-6,-4 4 0,4 0-8,5 0-86,-5 0-24,-17 0-5,18 0-1130</inkml:trace>
          <inkml:trace contextRef="#ctx0" brushRef="#br0" timeOffset="27327.3286">8088 862 1152,'-8'0'102,"8"0"-82,0 0-20,8-3 0,5-1 301,-4 4 56,4-4 11,0 0 3,0 0-195,0 4-38,4-4-8,5 4-2,4 0-75,-9 4-15,1-4-3,-10 8-1,5-4-18,-4 3-4,4-3-1,-9 8 0,-8-4-11,0 3 0,8 5 0,-4-5 0,-9 5-40,1 3-3,-1 0-1,5 0 0,4 1-41,-9 3-9,-8-4-2,4 0 0,8-3 9,1-5 2,-9 5 0,0-5 0,4 1 57,5-1 12,0 1 3,-5-4 0,0-5 13,9-3 13,0 0-2,0 0-1,-8 8 42,8-8 9,8 12 2,5-5 0,-8-3-2,3 4 0,1-4 0,8 0 0,9 0-6,-4-1-2,-13-3 0,12 0 0,5 4-26,0 0-6,-4 0-1,-5-4 0,9 0-115,-4 0-23,4-4-5</inkml:trace>
        </inkml:traceGroup>
        <inkml:traceGroup>
          <inkml:annotationXML>
            <emma:emma xmlns:emma="http://www.w3.org/2003/04/emma" version="1.0">
              <emma:interpretation id="{ACBEF539-8094-4D82-828D-AEB2B38D2E06}" emma:medium="tactile" emma:mode="ink">
                <msink:context xmlns:msink="http://schemas.microsoft.com/ink/2010/main" type="inkWord" rotatedBoundingBox="24706,5416 28092,5284 28118,5951 24732,6082"/>
              </emma:interpretation>
              <emma:one-of disjunction-type="recognition" id="oneOf6">
                <emma:interpretation id="interp30" emma:lang="en-AU" emma:confidence="0">
                  <emma:literal>-C.)</emma:literal>
                </emma:interpretation>
                <emma:interpretation id="interp31" emma:lang="en-AU" emma:confidence="0">
                  <emma:literal>-l.)</emma:literal>
                </emma:interpretation>
                <emma:interpretation id="interp32" emma:lang="en-AU" emma:confidence="0">
                  <emma:literal>-Ci)</emma:literal>
                </emma:interpretation>
                <emma:interpretation id="interp33" emma:lang="en-AU" emma:confidence="0">
                  <emma:literal>-t.)</emma:literal>
                </emma:interpretation>
                <emma:interpretation id="interp34" emma:lang="en-AU" emma:confidence="0">
                  <emma:literal>-a)</emma:literal>
                </emma:interpretation>
              </emma:one-of>
            </emma:emma>
          </inkml:annotationXML>
          <inkml:trace contextRef="#ctx0" brushRef="#br0" timeOffset="30708.0591">15167 539 1440,'0'0'128,"0"0"-103,0 0-25,0 0 0,0 0 216,4-8 37,-4 8 8,0 0 2,0 0-122,0 0-24,0 0-5,-8 8 0,-1 3-55,-4 1-10,0 7-3,-4 0 0,-1 1-28,1 3-5,4 0-2,0 8 0,-5-4-9,10 4 10,-1-4-10,5 3 10,4-3-10,0-4 0,4 4 0,0-3 0,5-1 0,4-4 0,-4-4 0,4 1 0,4-1-10,1-3 10,-1-5 0,0 1-9,1 0 9,-1-8-13,5-4 5,-5-4 8,0 1-148,5-1-23,0-4-4,-1-3-959</inkml:trace>
          <inkml:trace contextRef="#ctx0" brushRef="#br0" timeOffset="30926.8247">15592 666 403,'0'0'17,"0"0"5,0 0-22,0 0 0,0 0 0,0 0 0,0 0 456,0 8 88,-5 3 16,5-11 4,0 0-338,0 0-68,0 12-14,0 3-2,0-7-56,5 3-11,-5 1-3,4 0 0,0 3-40,-4-7-8,0-8-1,5 11-1,-1 1-22,-4-12 0,4 11 0,1-3-8,8 0-92,-13-8-17,0 0-4,0 0-1,4 8-126,-4-8-24</inkml:trace>
          <inkml:trace contextRef="#ctx0" brushRef="#br0" timeOffset="31173.2923">15886 381 2131,'0'0'94,"13"4"20,-4 3-91,4 1-23,-4 0 0,4 3 0,0 1 135,0 3 22,-5 5 5,5-1 1,0-4-72,0 5-15,0-1-2,0 0-1,-4 0-20,0 1-4,4 3-1,-5 4 0,1-4-23,0 0-5,-5 4 0,-4 0-1,5-4-10,-5 4-1,0 0-8,-5 0 12,-4 0-12,1 0 0,-5 0 0,0 4 0,-5-8-20,1 8 0,-5-4 0</inkml:trace>
          <inkml:trace contextRef="#ctx0" brushRef="#br0" timeOffset="30329.237">12722 893 1440,'0'0'64,"0"0"12,0 0-60,13 0-16,-4 4 0,4 0 0,0-4 199,4 4 37,0 0 7,5-4 1,-5 0-110,5 0-22,4 0-5,0-4-1,0 4-33,4-4-6,1 4-2,-1 0 0,5 0-30,-5 0-7,5 0 0,0 0-1,-1 0-14,5 0-2,0-4-1,5 4 0,3-4-10,1 4 0,-5-4 0,14 1 8,-5-1-8,8 4 0,1-8 0,0 4-11,-1 0 11,-3 0 0,-1-3 0,9 3 0,0-4-31,-8 8-4,-1-4-1,5 4 0,-5 0-125,-8 0-26,-1 4-5</inkml:trace>
        </inkml:traceGroup>
      </inkml:traceGroup>
    </inkml:traceGroup>
    <inkml:traceGroup>
      <inkml:annotationXML>
        <emma:emma xmlns:emma="http://www.w3.org/2003/04/emma" version="1.0">
          <emma:interpretation id="{FA534D43-B0F2-45C6-B277-30CD98FF1200}" emma:medium="tactile" emma:mode="ink">
            <msink:context xmlns:msink="http://schemas.microsoft.com/ink/2010/main" type="paragraph" rotatedBoundingBox="13696,7205 29147,6623 29193,7846 13742,84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A7B29A-4F2E-4382-8C64-76F87B9F00C0}" emma:medium="tactile" emma:mode="ink">
              <msink:context xmlns:msink="http://schemas.microsoft.com/ink/2010/main" type="line" rotatedBoundingBox="13696,7205 29147,6623 29193,7846 13742,8428"/>
            </emma:interpretation>
          </emma:emma>
        </inkml:annotationXML>
        <inkml:traceGroup>
          <inkml:annotationXML>
            <emma:emma xmlns:emma="http://www.w3.org/2003/04/emma" version="1.0">
              <emma:interpretation id="{582649C7-ABB7-42D1-B0A4-B03D4C7E38EF}" emma:medium="tactile" emma:mode="ink">
                <msink:context xmlns:msink="http://schemas.microsoft.com/ink/2010/main" type="inkWord" rotatedBoundingBox="13699,7305 15256,7247 15298,8369 13742,8428"/>
              </emma:interpretation>
              <emma:one-of disjunction-type="recognition" id="oneOf7">
                <emma:interpretation id="interp35" emma:lang="en-AU" emma:confidence="0">
                  <emma:literal>X101</emma:literal>
                </emma:interpretation>
                <emma:interpretation id="interp36" emma:lang="en-AU" emma:confidence="0">
                  <emma:literal>X 10,</emma:literal>
                </emma:interpretation>
                <emma:interpretation id="interp37" emma:lang="en-AU" emma:confidence="0">
                  <emma:literal>X 0,</emma:literal>
                </emma:interpretation>
                <emma:interpretation id="interp38" emma:lang="en-AU" emma:confidence="0">
                  <emma:literal>x 10,</emma:literal>
                </emma:interpretation>
                <emma:interpretation id="interp39" emma:lang="en-AU" emma:confidence="0">
                  <emma:literal>X 00,</emma:literal>
                </emma:interpretation>
              </emma:one-of>
            </emma:emma>
          </inkml:annotationXML>
          <inkml:trace contextRef="#ctx0" brushRef="#br0" timeOffset="33891.9908">1703 2465 2059,'0'0'91,"0"0"19,0 0-88,0 0-22,0 0 0,0 0 0,0 12 96,5-4 16,-1 3 2,5-3 1,-1 0-53,5-1-10,5 1-3,-1 0 0,0 11 2,1-4 0,8 1 0,-5 3 0,1-4-31,4 1-7,-4-1-1,-1 1 0,1-1-12,4 1 0,-9-5 8,5 1-8,-5-5 0,-4 5-16,0-4 3,-4-1 1,4-3-148,-9-4-30,5 4-6,-9-4-869</inkml:trace>
          <inkml:trace contextRef="#ctx0" brushRef="#br0" timeOffset="34139.4275">2119 2431 633,'0'0'56,"0"0"-44,0 0-12,0 0 0,0 0 295,0 0 57,-4-4 11,-5 0 2,1 8-177,-1-4-36,5 4-8,-9-4 0,4 7-76,-4 1-14,4 0-3,-4 0-1,0-1-30,0 5-7,0 3-1,-4 1 0,0 3-12,-1 4-15,-3-4 3,3 4 1,1-3 11,0-1 0,-5-4 0,9 1 0,0-1-9,4-3 0,-4-1 0,0-3 0,9 4-33,-5-9-6,9-3-2,0 0 0,0 0-125,0 0-25,5-7-4</inkml:trace>
          <inkml:trace contextRef="#ctx0" brushRef="#br0" timeOffset="34387.897">2362 2369 1987,'0'0'88,"0"0"18,0 0-85,0 0-21,0 0 0,-4 8 0,-5-1 131,0-3 21,5 4 5,0 4 1,-1-1-80,5 1-16,-4 7-3,4 0-1,0 4-21,0 0-4,-4-3-1,4 11 0,0-4-40,0 3-9,0-3-2,4 0 0,-4-4-21,4 1-4,5-9 0,-9 0-1,4 1-115,1-9-24,-1 1-4</inkml:trace>
          <inkml:trace contextRef="#ctx0" brushRef="#br0" timeOffset="34710.0255">2527 2396 460,'0'0'41,"0"0"-33,0 0-8,-5 8 0,5-8 359,-8 7 69,-1 5 15,5 0 2,4 3-251,-5 0-50,1 1-11,4 3-1,0-4-76,4 9-16,1-1-2,-1 4-1,5 0-22,4 0-5,0 0-1,0-4 0,4 0-9,-4 0 0,4 0 9,5-4-9,0-7 8,-5 3-8,1-7 8,3 0-8,1-1 0,-5-7 8,1 0-8,-1-3 0,0-5 10,-4-8-2,5 5-8,-10-12 12,5 0 3,0-4 0,0-4 0,-4 4 0,-5 0 8,-4 0 1,0 4 1,0-8 0,-8 4-2,-1 0-1,0 4 0,-8 0 0,4 4-10,-4 3-3,-5 1 0,5-1 0,-5 9-28,0-1-5,1 4-2,-1 4 0,5 4-54,-1 4-12,1 3-1,4 5-717,0-1-143</inkml:trace>
          <inkml:trace contextRef="#ctx0" brushRef="#br0" timeOffset="34932.6248">3207 2881 921,'0'0'40,"9"16"10,0 3-40,-5 0-10,5 1 0,-1-1 0,1 4 316,0 0 62,-5 4 12,0 0 2,1 4-236,-1 0-47,0 0-9,-4-1-3,5 1-54,-5 0-11,0 4-3,-5-4 0,5 3-29,-4-3 0,0 4-13,-1-1-1220</inkml:trace>
        </inkml:traceGroup>
        <inkml:traceGroup>
          <inkml:annotationXML>
            <emma:emma xmlns:emma="http://www.w3.org/2003/04/emma" version="1.0">
              <emma:interpretation id="{876A09B1-0E78-4829-A20E-4D266B85D441}" emma:medium="tactile" emma:mode="ink">
                <msink:context xmlns:msink="http://schemas.microsoft.com/ink/2010/main" type="inkWord" rotatedBoundingBox="16654,7108 17059,7565 16652,7926 16247,7469"/>
              </emma:interpretation>
              <emma:one-of disjunction-type="recognition" id="oneOf8">
                <emma:interpretation id="interp40" emma:lang="en-AU" emma:confidence="0">
                  <emma:literal>10</emma:literal>
                </emma:interpretation>
                <emma:interpretation id="interp41" emma:lang="en-AU" emma:confidence="0">
                  <emma:literal>00</emma:literal>
                </emma:interpretation>
                <emma:interpretation id="interp42" emma:lang="en-AU" emma:confidence="0">
                  <emma:literal>0</emma:literal>
                </emma:interpretation>
                <emma:interpretation id="interp43" emma:lang="en-AU" emma:confidence="0">
                  <emma:literal>1</emma:literal>
                </emma:interpretation>
                <emma:interpretation id="interp44" emma:lang="en-AU" emma:confidence="0">
                  <emma:literal>To</emma:literal>
                </emma:interpretation>
              </emma:one-of>
            </emma:emma>
          </inkml:annotationXML>
          <inkml:trace contextRef="#ctx0" brushRef="#br0" timeOffset="35674.5041">4503 2331 1555,'-4'11'138,"0"-7"-110,-1 4-28,1-5 0,0 5 128,-1 0 20,1 3 4,-5 1 0,9 0-27,-4 7-5,0 0-2,-1 4 0,1 0-70,4 4-15,-4 4-2,4 0-1,-5 0-22,5 0-8,5-1 0,-1-3 9,-4 0-25,4-11-4,-4 3-2,5-4 0,-1-3-167,5 0-34,-5-1-6</inkml:trace>
          <inkml:trace contextRef="#ctx0" brushRef="#br0" timeOffset="36005.0988">4707 2384 921,'-9'4'82,"5"0"-66,0 8-16,-5-5 0,0-3 216,5 4 39,-5 4 8,5 3 1,4 0-137,-4 5-28,-1 3-6,1 4-1,4 4-61,0-4-13,0-1-2,9 5-1,-5 0-15,0 0 11,5-8-11,0 0 10,4 0-10,0-3 0,0-5 0,4 0 0,1-7 0,-1-4 0,0-4 0,1 0 8,3-4 5,1 0 1,-5-3 0,1-9 0,-5-3 10,0-4 1,-5-4 1,1 0 0,0-4 2,-1 4 0,-8-4 0,0 4 0,0 0 3,-4 4 1,0 0 0,-5 0 0,-8 0-32,-1 4 8,1-1-8,-5 1 0,1 4 17,-1 3 1,0 0 0,1 5 0,-1-5-48,5 8-10,-1 4-1,5 0-1,4 4-146,9-4-28,-13 4-7</inkml:trace>
        </inkml:traceGroup>
        <inkml:traceGroup>
          <inkml:annotationXML>
            <emma:emma xmlns:emma="http://www.w3.org/2003/04/emma" version="1.0">
              <emma:interpretation id="{61930E4E-5727-4E04-9FE4-7DD8C49F4742}" emma:medium="tactile" emma:mode="ink">
                <msink:context xmlns:msink="http://schemas.microsoft.com/ink/2010/main" type="inkWord" rotatedBoundingBox="17469,7143 17651,7644 17344,7756 17162,7255"/>
              </emma:interpretation>
              <emma:one-of disjunction-type="recognition" id="oneOf9">
                <emma:interpretation id="interp45" emma:lang="en-AU" emma:confidence="0">
                  <emma:literal>A</emma:literal>
                </emma:interpretation>
                <emma:interpretation id="interp46" emma:lang="en-AU" emma:confidence="0">
                  <emma:literal>a</emma:literal>
                </emma:interpretation>
                <emma:interpretation id="interp47" emma:lang="en-AU" emma:confidence="0">
                  <emma:literal>H</emma:literal>
                </emma:interpretation>
                <emma:interpretation id="interp48" emma:lang="en-AU" emma:confidence="0">
                  <emma:literal>h</emma:literal>
                </emma:interpretation>
                <emma:interpretation id="interp49" emma:lang="en-AU" emma:confidence="0">
                  <emma:literal>n</emma:literal>
                </emma:interpretation>
              </emma:one-of>
            </emma:emma>
          </inkml:annotationXML>
          <inkml:trace contextRef="#ctx0" brushRef="#br0" timeOffset="36535.5878">5219 2350 1267,'0'0'112,"0"0"-89,0 0-23,8 7 0,-3 5 149,-1-4 26,5 3 5,-5 5 0,0 3-68,1 0-13,-1 8-3,5 0-1,-5-4-66,-4 4-13,4 0-2,-4 0-1,5-4-13,-1 0 0,-4 1 8,4-9-8,1 0 0,-1-3 9,-4 0-9,0-12 8,0 0-8,0 0 8,0 0-8,0 0 8,0-12 4,0 4 0,0-7 0,0-4 0,0-1-12,0 1 12,0-8-12,0 4 12,0-4 9,0 0 3,0 4 0,0-4 0,4 0 12,1 0 4,-1 4 0,0 0 0,5 0-9,0 3-2,-1 1 0,-3 4 0,3 3 0,-3 1 0,3 3 0,1 4 0,-9 4 1,9 0 0,-9 0 0,13 4 0,0 0-9,-5 3-1,1-3-1,0 8 0,4-1-10,0 9-1,-5-1-8,5 0 12,-4 4-12,4 0 8,0 4-8,-4 4 0,-5 0 0,5 0 0,-5 0 0,5-4 0,-5 0 0,0 0 0,5-4-11,0 0 11,-5-8-42,5 1-1,-5-5 0,0-3 0,-4 3-148,0-11-29,0 0-7,0 0-1</inkml:trace>
          <inkml:trace contextRef="#ctx0" brushRef="#br0" timeOffset="36614.7455">5353 2546 979,'0'0'87,"0"0"-70,0 0-17,0 0 0,0 0 267,13 8 49,-4-4 11,8 4 1,0-5-165,1 1-34,-1-4-6,5 0-2,4 0-75,-5-4-15,1 1-3,4-5-815,0 4-162</inkml:trace>
        </inkml:traceGroup>
        <inkml:traceGroup>
          <inkml:annotationXML>
            <emma:emma xmlns:emma="http://www.w3.org/2003/04/emma" version="1.0">
              <emma:interpretation id="{03D52830-063D-4515-83E2-FDB9F76E07A1}" emma:medium="tactile" emma:mode="ink">
                <msink:context xmlns:msink="http://schemas.microsoft.com/ink/2010/main" type="inkWord" rotatedBoundingBox="18175,7395 18586,7380 18595,7608 18183,7624"/>
              </emma:interpretation>
              <emma:one-of disjunction-type="recognition" id="oneOf10">
                <emma:interpretation id="interp50" emma:lang="en-AU" emma:confidence="0">
                  <emma:literal>=</emma:literal>
                </emma:interpretation>
                <emma:interpretation id="interp51" emma:lang="en-AU" emma:confidence="0">
                  <emma:literal>#</emma:literal>
                </emma:interpretation>
                <emma:interpretation id="interp52" emma:lang="en-AU" emma:confidence="0">
                  <emma:literal>¥</emma:literal>
                </emma:interpretation>
                <emma:interpretation id="interp53" emma:lang="en-AU" emma:confidence="0">
                  <emma:literal>z</emma:literal>
                </emma:interpretation>
                <emma:interpretation id="interp54" emma:lang="en-AU" emma:confidence="0">
                  <emma:literal>c</emma:literal>
                </emma:interpretation>
              </emma:one-of>
            </emma:emma>
          </inkml:annotationXML>
          <inkml:trace contextRef="#ctx0" brushRef="#br0" timeOffset="36964.7728">6177 2535 460,'4'-39'20,"-4"35"5,0 4-25,0 4 0,4 0 0,1 4 0,3-8 400,1 4 76,0-1 14,4-3 3,-5 0-326,5 0-66,0 0-13,0 0-2,5-3-54,-1-1-12,0 4-1,1 0-1,-1-8-18,0 4-11,1-4 2,-1 5 0,-4-1-156,0 0-31,0 0-7</inkml:trace>
          <inkml:trace contextRef="#ctx0" brushRef="#br0" timeOffset="37126.2705">6259 2697 1918,'0'0'85,"4"0"18,-4 0-83,9 7-20,0-7 0,8 4 0,5-8 105,4 0 17,0 1 3,0-5 1,0 4-46,4 0-10,-4 0-2,4-3 0,-4-1-120,0 0-24,5-3-4</inkml:trace>
        </inkml:traceGroup>
        <inkml:traceGroup>
          <inkml:annotationXML>
            <emma:emma xmlns:emma="http://www.w3.org/2003/04/emma" version="1.0">
              <emma:interpretation id="{B1D15C25-A33B-49B8-804E-77DD5D8E315A}" emma:medium="tactile" emma:mode="ink">
                <msink:context xmlns:msink="http://schemas.microsoft.com/ink/2010/main" type="inkWord" rotatedBoundingBox="18979,7015 25167,6779 25188,7341 19001,7577"/>
              </emma:interpretation>
              <emma:one-of disjunction-type="recognition" id="oneOf11">
                <emma:interpretation id="interp55" emma:lang="en-AU" emma:confidence="0">
                  <emma:literal>2222222222...</emma:literal>
                </emma:interpretation>
                <emma:interpretation id="interp56" emma:lang="en-AU" emma:confidence="0">
                  <emma:literal>222222222...</emma:literal>
                </emma:interpretation>
                <emma:interpretation id="interp57" emma:lang="en-AU" emma:confidence="0">
                  <emma:literal>2-222222222...</emma:literal>
                </emma:interpretation>
                <emma:interpretation id="interp58" emma:lang="en-AU" emma:confidence="0">
                  <emma:literal>2-22222222...</emma:literal>
                </emma:interpretation>
                <emma:interpretation id="interp59" emma:lang="en-AU" emma:confidence="0">
                  <emma:literal>22222222...</emma:literal>
                </emma:interpretation>
              </emma:one-of>
            </emma:emma>
          </inkml:annotationXML>
          <inkml:trace contextRef="#ctx0" brushRef="#br0" timeOffset="40166.6922">9779 2099 1900,'0'0'84,"0"0"18,0 0-82,13 0-20,0 0 0,-5-4 0,5 4 119,0 0 19,0 0 4,0 0 1,0 0-43,1 0-8,-1 0-1,4 4-1,-4 0-38,-4 0-7,4 0-1,-5 4-1,5-5-17,-8 1-3,3 8-1,-3-4 0,-1 3-22,-4 5 0,-4-5-12,-1 8 4,-3 1-64,3-1-13,-8 0-3,5 0 0,-1 1-38,-4-5-8,0 1-2,4-5 0,-4 1 25,5-9 5,-6 1 1,6 0 0,-1 4 59,0-4 12,-4-4 2,13 0 1,-8 0 71,8 0 15,0 0 2,0 0 1,0 0 44,0 0 9,0 0 1,0 0 1,0 0-23,0 0-5,8-4-1,1 4 0,4-8-18,-4 4-4,4 0-1,0 1 0,4 3-16,-4-4-3,5 0-1,-1 0 0,0 0-57,1 0-12,-1 1-3,0-1-821,-4 4-164</inkml:trace>
          <inkml:trace contextRef="#ctx0" brushRef="#br0" timeOffset="40560.579">10238 2088 2221,'0'0'98,"0"0"21,0 0-95,9 0-24,4-4 0,0 0 0,0 0 131,4 0 21,-4 0 5,5 1 1,-5 3-72,0 0-14,4 3-4,-4 1 0,-4-4-23,4 4-5,-13-4 0,13 4-1,-5 4-28,-8-8-11,0 0 8,9 11-8,0 1-17,-9 3-9,-5 1-2,-3-1 0,-1 4-53,0 1-11,-4-1-3,0-4 0,0 1-18,-4-1-4,4-7-1,0 3 0,0-3 28,0 0 6,4 0 0,-4-5 1,5 5 21,8-8 4,0 0 1,0 0 0,0 0 66,-5 4 14,5-4 2,0 0 1,0 0 61,0 0 12,0 12 2,-4-5 1,4-7-24,0 0-5,0 0-1,0 0 0,0 0-8,9 8-1,-1-4-1,5 0 0,0-4-2,5 3 0,-1-3 0,0 0 0,-4-3-40,5 3-8,-5 0-1,0 0-1,4-4-19,-4 0-4,0 0-1,0 0-870,-4 4-175</inkml:trace>
          <inkml:trace contextRef="#ctx0" brushRef="#br0" timeOffset="40910.3699">10602 2049 1094,'0'0'97,"0"0"-77,9-4-20,0 1 0,-1-5 305,1 4 58,4 4 11,-4-4 2,-1 0-204,1 0-40,4 1-9,0-1-2,-4 0-61,-1 4-12,-8 0-2,9 0-1,0 8-26,-9-8-6,0 0-1,0 0 0,4 7-12,0 5-12,-4 3 3,-4 1 0,-5 3-39,1 0-8,-1 4-2,-4-3 0,0-1-31,4 0-7,1 0 0,-1-3-1,0-5 24,5 1 5,-5-4 0,5 3 1,4-3 39,0-8 7,0 0 1,0 0 1,0 0 19,0 0 11,4 11-2,5-7 0,0 0 42,-1 0 8,1-4 1,4 4 1,0-4-9,0 0-1,-4 0-1,8 0 0,-4-8-17,9 4-3,-5 0-1,0-3 0,5-1-133,0 0-28</inkml:trace>
          <inkml:trace contextRef="#ctx0" brushRef="#br0" timeOffset="42596.3779">10984 2030 1209,'0'0'53,"0"0"12,0 0-52,0 0-13,0 0 0,0 0 0,0 0 245,0 0 47,0 0 8,0 0 3,0 0-159,4 4-31,5 4-6,4-8-2,0 3-32,0 1-6,0 0-2,0-4 0,4 0-25,1 4-4,-1 0-2,0 0 0,-4-1-14,5 1-4,-5 0 0,-5 4 0,1-4-16,0 3 8,-9-7-8,8 12 0,-8-12 0,5 12 0,-5 3 0,-5 0 0,1 1-38,0-5-2,-1 5 0,-3 3 0,-1-4-14,0 1-3,1-8-1,-1 3 0,0-3 10,1 0 1,-1-5 1,5 1 0,-5 0 17,0-4 3,5 4 1,4-4 0,0 0 25,0 0 0,-4 4 0,4-4 8,0 0 7,0 0 1,0 0 1,0 0 0,0 0 7,0 0 0,8 4 1,5-4 0,0 0-1,0 0-1,5 0 0,-5 0 0,0 0-7,4 0-2,-4-4 0,4 4 0,-4-4-26,0 4-6,5 0-1,-5 0 0,0-4-181,0 4-37</inkml:trace>
          <inkml:trace contextRef="#ctx0" brushRef="#br0" timeOffset="42970.435">11404 2107 2008,'0'0'89,"0"0"19,0 0-87,9-4-21,8 0 0,-4 0 0,0 4 138,0 0 23,5-3 5,-1 3 1,0 0-67,1-4-12,3 4-4,-3 0 0,-5 4-30,0-4-6,0 0-2,-5 0 0,5 3-14,0 1-4,-4 0 0,0 4 0,-9-8-28,8 8 0,-3-1 0,-5 1 0,0 4-29,-5-1-3,-3 1 0,3 3 0,-8 1-23,5-1-5,-1 0 0,0 1-1,-4-5 23,5-3 5,-5 0 1,8-1 0,1 1-8,4-8 0,0 0-1,0 0 0,-4 8 27,4-8 6,0 0 8,0 0-13,0 0 22,0 0 5,0 0 1,4 8 0,0-5 4,-4-3 1,0 0 0,13 4 0,0-4-3,5 0 0,-1 0 0,0-4 0,1 1-17,-1-1 10,0 0-10,1-4 8,-5 0-148,0 1-31,0-1-5</inkml:trace>
          <inkml:trace contextRef="#ctx0" brushRef="#br0" timeOffset="43334.2645">11833 2018 2206,'0'0'48,"0"0"11,0 0 1,0 0 3,5 8-51,-5-8-12,4 8 0,-4-8 0,9 8 116,-1-1 20,5-3 4,-4 0 0,4 0-56,-4 0-12,4-4-3,4 3 0,-4-3-21,0 0-5,5 4-1,-1 0 0,-4-4-20,0 4-4,4-4-1,-4 4 0,0 0-17,0-4 0,-4 0 8,0 4-8,-1 3 0,-3-3 10,-5-4-10,0 12 8,0-5-39,-5 9-8,-3-5-1,-5 9-1,4-5-25,-4 4-5,0 1-1,0-1 0,4 0 26,1-3 5,-1-1 1,0 0 0,5-3 20,0-4 4,4-8 0,-5 11 1,1-3 6,4-8 1,0 8 0,0 3 0,0-3 16,4 0 4,1-5 1,-1 1 0,5-4 3,-1-4 1,1 4 0,0 0 0,-1 0-9,5 0-8,5 0 9,-5 0-9,4-3-77,0-5-22,1 4-4</inkml:trace>
          <inkml:trace contextRef="#ctx0" brushRef="#br0" timeOffset="37822.2308">6987 2288 691,'0'0'61,"0"0"-49,0 0-12,0 0 0,13-11 266,-4-5 50,0 5 11,4 3 1,0 4-153,0-4-31,-5 4-7,10 1-1,-10 3-54,10-4-11,-5 0-3,4 0 0,-4 4-24,0 0-4,0 8-2,0-1 0,0-3-16,-4 8-3,4-4-1,-5 3 0,-3 5-18,3-5 0,-3 8 0,-1-3 0,-4 7-14,0-4-10,0 4-1,-4 0-1,-1 4-39,1-3-8,-5 2-2,1-2 0,-5-1-21,4 0-5,-4-8-1,4 1 0,-4-1 26,-4-3 6,4-1 1,0 1 0,0-5 45,0-3 10,-4-4 2,4 0 0,0 0 28,4 0 5,-4-4 2,4 1 0,1-1 45,3 0 10,1-8 2,4 5 0,0 7-10,0 0-2,0 0 0,9-4 0,4-4-15,0 4-3,0 4-1,4 0 0,9 0-5,-9 0-2,5 4 0,0-4 0,-1 4-13,1-4-2,0 4-1,-1 0 0,-3-4-16,-1 3-10,5 1 12,-5 0-12,0 0 0,1 4-11,-5-4 0,-5 3 0,1-7-133,4 0-28,0-4-4</inkml:trace>
          <inkml:trace contextRef="#ctx0" brushRef="#br0" timeOffset="38057.1809">7572 2323 1900,'0'0'169,"5"8"-135,-5-8-34,0 0 0,0 0 166,0 0 26,0 0 6,0 0 1,0 0-108,0 0-22,8 7-4,-8-7-1,0 0-95,0 0-19,0 0-4,0 0-1157</inkml:trace>
          <inkml:trace contextRef="#ctx0" brushRef="#br0" timeOffset="38886.2678">7889 2192 345,'-13'-4'15,"13"4"4,0 0-19,4-4 0,1 0 0,-5 0 0,4 1 404,-4 3 76,9-4 16,-5 0 4,-4 4-303,13-4-60,0 4-12,-4-4-2,-9 4-48,8 0-10,10 0-1,-5 4-1,0 0-35,0 0-8,-9 3 0,9 1-1,0 4-19,-4-1 0,-1 5 0,-3-5 0,3 5 0,-3 3 0,-5 0 0,-5 0 0,1 5-37,0-5-11,4-4-3,-5 1 0,-8-1-37,9 4-8,0-3-2,-1-1 0,1-7 15,-5-4 3,5 0 1,4-4 0,-9 0 45,1 0 9,-1 0 1,0 0 1,9 0 44,-8-4 9,3 4 2,-3-4 0,8 4 38,0 0 8,-5-4 2,-3 4 0,3-4-7,5 4-1,0 0 0,0 0 0,0 0-30,0 0-6,13-4-2,5 4 0,3-4-16,-3 1-3,-5-1-1,4 4 0,5 0-14,-1-4 0,-3 0 0,-1 4-10,9 0-90,-4-4-17,-1 0-4,-3 0-635,-5-3-126</inkml:trace>
          <inkml:trace contextRef="#ctx0" brushRef="#br0" timeOffset="39291.7495">8210 2103 1836,'0'0'81,"13"0"17,-5 0-78,1-4-20,0 4 0,4 0 0,0-4 133,0 1 23,-13 3 5,13-4 1,8 4-27,-3 0-6,-5 0-1,0 0 0,0 0-102,4 4-26,-4-4 0,0 7 0,-4-7 43,4 0 3,4 4 1,-4 0 0,-9 0-36,5 4-11,0-1 0,4 1 0,-5-4 0,-8 4-16,0 3 2,0 1 0,5-1-39,-10 1-8,-3-1-2,-5 5 0,8-5-43,-3 1-9,-1 7-1,-4-7-1,-4 3-4,4-3-1,8-5 0,-3 5 0,-10-4 42,1-4 9,8-1 2,9-3 0,-8 4 69,-1-4 12,-4 0 3,13 0 1,0 0 75,0 0 15,0 0 3,0 0 1,0 0-20,0 0-4,0 0-1,0 0 0,0 0-25,4 0-4,9 0-2,-4 0 0,-5 0-3,9 0-1,5 4 0,-5-4 0,0 4-23,8-4-5,5 0-1,-4 4 0,-5-4 3,1 4 1,-1-4 0,-4 0 0,4 0-25,1 0-12,-5 0 0,0 0 1,4-4-165,-4 0-34</inkml:trace>
          <inkml:trace contextRef="#ctx0" brushRef="#br0" timeOffset="39668.6254">8747 2045 288,'0'0'12,"0"0"4,0 0-16,0 0 0,0 0 0,13 0 0,0-3 476,0 3 92,0 0 18,0-4 4,-4 4-389,8-4-77,-4 4-16,5 0-4,-10 0-45,1 0-10,4-4-1,0 8-1,-4-4-24,4 4-5,0 0-1,0 3 0,-5-3-17,5 4 0,-4-4 0,-5 7 0,5 1 0,-5-1-11,-12 9 2,3-1 0,1-4-46,-5 5-9,-8-1-1,-9 0-1,4 0-47,5-3-10,4-1-1,-4-3-1,-5 3 24,9-3 5,0 3 0,4-3 1,-4-1 76,9-3 19,-1 3 0,5-11 0,5 8 34,-5-8 10,-5 8 3,5-8 0,13 0 27,-4 4 6,-9-4 0,9 0 1,8-4-13,0 4-4,1-4 0,-5 0 0,0 0 0,4 0-1,14 1 0,-10-1 0,-8 0-122,5 0-24,12 0-5</inkml:trace>
          <inkml:trace contextRef="#ctx0" brushRef="#br0" timeOffset="43507.9678">12492 2323 806,'0'0'72,"0"0"-58,0 0-14,0 0 0,0 0 396,9-4 77,-9 4 15,4-8 4,5 4-353,-5-3-71,1-1-13,3 4-3,-3-4-184,3 5-36</inkml:trace>
          <inkml:trace contextRef="#ctx0" brushRef="#br0" timeOffset="43679.0368">12809 2292 1900,'0'0'84,"0"0"18,0 0-82,0 0-20,0 0 0,8-4 0,-8 4 160,0 0 28,9-4 6,0 0 1,4 4-172,-5 0-35,1-3-6,4-1-1118</inkml:trace>
          <inkml:trace contextRef="#ctx0" brushRef="#br0" timeOffset="43823.8594">13117 2292 1440,'0'0'64,"0"0"12,0 0-60,0 0-16,8-4 0,1 0 0,0 0 236,-1-3 44,1 3 8,0-4 3,-5 4-348,5 0-70</inkml:trace>
        </inkml:traceGroup>
        <inkml:traceGroup>
          <inkml:annotationXML>
            <emma:emma xmlns:emma="http://www.w3.org/2003/04/emma" version="1.0">
              <emma:interpretation id="{281C2421-9DA9-4A8A-B5A0-8A9352E38371}" emma:medium="tactile" emma:mode="ink">
                <msink:context xmlns:msink="http://schemas.microsoft.com/ink/2010/main" type="inkWord" rotatedBoundingBox="27696,6677 29147,6623 29187,7697 27736,7752"/>
              </emma:interpretation>
              <emma:one-of disjunction-type="recognition" id="oneOf12">
                <emma:interpretation id="interp60" emma:lang="en-AU" emma:confidence="0">
                  <emma:literal>-422)</emma:literal>
                </emma:interpretation>
                <emma:interpretation id="interp61" emma:lang="en-AU" emma:confidence="0">
                  <emma:literal>-42)</emma:literal>
                </emma:interpretation>
                <emma:interpretation id="interp62" emma:lang="en-AU" emma:confidence="0">
                  <emma:literal>-Ci22)</emma:literal>
                </emma:interpretation>
                <emma:interpretation id="interp63" emma:lang="en-AU" emma:confidence="0">
                  <emma:literal>-azz)</emma:literal>
                </emma:interpretation>
                <emma:interpretation id="interp64" emma:lang="en-AU" emma:confidence="0">
                  <emma:literal>-432)</emma:literal>
                </emma:interpretation>
              </emma:one-of>
            </emma:emma>
          </inkml:annotationXML>
          <inkml:trace contextRef="#ctx0" brushRef="#br0" timeOffset="44706.6875">15999 1860 1209,'0'0'53,"0"0"12,-9-3-52,5-1-13,4 4 0,0 0 0,-9-4 314,1 4 60,-1 4 12,0-4 2,1 4-246,-5-1-50,0 5-9,0 0-3,-5 3-53,1 5-11,-5-1-3,5 12 0,-5-4-13,5 8 0,0-4 0,-1 8 0,1-8 0,8 4 0,1-1 0,3 1 0,1-4-22,8 0-7,1 0-2,3 0 0,5-8 5,0 5 1,5-1 0,3-8 0,-3 0-17,8-7-3,-9 0-1,9-4 0,0-4-42,0 0-8,0-8-1</inkml:trace>
          <inkml:trace contextRef="#ctx0" brushRef="#br0" timeOffset="47016.9307">16147 2188 633,'0'0'28,"0"0"6,0 0-34,0 0 0,0 0 0,0 0 0,0 0 229,0 0 39,0 0 8,0 0 2,0-8-135,0-3-27,0 3-6,0 8-1,4-8-37,-4-3-8,4 3-2,5-4 0,-5 5-30,1-5-7,-1 1-1,0-1 0,5 4-1,0-3-1,-1-5 0,1 5 0,0-1-3,-1 1-1,-3-1 0,3 1 0,1-1-8,4 0-2,0-3 0,-4 7 0,4 1-8,-5-1 0,5 0 0,5 4 0,-10 1 0,5-1 0,0 4 0,5 0 8,-5 0 0,4 0 0,-4 0 0,4 0 0,-4 0 1,5 4 0,-5-1 0,0 1 0,0 8 3,-5-5 1,1 1 0,0 4 0,4-1 2,-5 5 0,1-1 0,0 1 0,-5 3-15,5-4 11,-5 1-11,5-1 10,-5 0-10,0-3 8,1-4-8,3 3 8,-3-3-8,-5-8 0,4 12 9,-4-12-9,0 0 0,4 7 8,-4-7-8,0 0 0,0 0 8,0 0-8,-4 12 8,-5-4-8,1-1 0,-1 1 0,-4 0 0,-4 3 0,-5-3-15,5 3-1,-1-3 0,1 0 0,-5 3-2,9-3-1,-4 0 0,8-4 0,1 3 10,3-3 9,5-4-13,0 0 5,0 0 8,0 0 0,0 0 0,0 0 0,0 0 28,9 4 7,4 0 1,0-4 1,-4 0-6,4 0-2,0-4 0,0 4 0,0-4 6,0 0 1,0 4 0,4 0 0,0-3-8,-4 3-2,5-4 0,-1 0 0,0 4-13,1 0-2,-1 0-1,0 4 0,-4 0-10,5-4 0,-1 0 0,-4 3 0,0-3-45,4 4-2,-4 0 0,0-4-834,-4 0-167</inkml:trace>
          <inkml:trace contextRef="#ctx0" brushRef="#br0" timeOffset="44911.6593">16207 2095 2066,'0'0'92,"0"0"18,0 0-88,0 0-22,0 12 0,5 0 0,-5-12 115,0 7 18,0 5 4,4-4 1,-4 3-51,0-3-11,0-8-1,0 11-1,0 1-58,0 0-16,0-5 0,0-7 0,0 0-15,0 0-8,0 0-1,4 8-800,-4-8-160</inkml:trace>
          <inkml:trace contextRef="#ctx0" brushRef="#br0" timeOffset="45291.3565">16350 1860 1785,'13'-3'159,"-4"-1"-127,-5 4-32,9-4 0,5 0 102,-5 4 14,4-4 4,0 0 0,1 4 24,-1 0 6,0 0 1,1 4 0,-1 0-62,-4 0-12,4 4-2,-4-1-1,0-3-22,0 0-4,0 0 0,0 0-1,-4 7-19,4 1-4,-4-4-1,-5 3 0,5 4-23,-5-3 0,0 3 0,-4-3 8,-4 3-24,4 1-5,-9-1-1,1 5 0,-10-1-22,5 4-5,0-4-1,-4 4 0,4-3-2,0-5-1,-4 0 0,4 1 0,0-5 17,4 1 3,0-4 1,1 3 0,3-3 0,1 0 0,4-8 0,0 0 0,0 0 51,0 3 10,0-3 3,9 4 0,-5 0-7,5-4-1,4 4 0,-5 0 0,5-4 18,0 0 3,0 0 1,5 0 0,-1 4-5,0-4-1,1 0 0,-1 0 0,5 0-23,-1 0-5,1 0 0,4 0-1,-4 0-28,4 0-6,-5 0-1,-3 0-896,-1-4-179</inkml:trace>
          <inkml:trace contextRef="#ctx0" brushRef="#br0" timeOffset="47237.3415">16857 1722 1728,'0'0'153,"13"7"-122,0 1-31,0 0 0,-4 3 146,0 1 23,4 3 5,4-3 1,0 3-41,1 5-8,-1-1-2,0 0 0,5-3-53,-5 3-11,-4 4-3,5-4 0,-5 8-10,0-4-3,0 0 0,0 4 0,-4 0-19,-1 0-4,-3 0-1,-1 0 0,0-4-4,-4 4 0,-4 0-1,0 4 0,-5 4-15,0-4 0,-4 3 0,0 9 0,-4-1 0,-1 0 0,-8 5 0,0-1 0,-4 0-30,8-3 1,-4 3 0,-4-4-927,4-3-184</inkml:trace>
          <inkml:trace contextRef="#ctx0" brushRef="#br0" timeOffset="44462.8769">13979 2319 1728,'0'0'153,"0"0"-122,0 0-31,0 0 0,13 4 121,-9-4 19,-4 0 3,13 0 1,0 0-30,1 0-6,3 0 0,0 0-1,-4 0-42,13 0-8,-4 0-1,4 0-1,0 0-13,4 0-2,5 0-1,4 0 0,-4 0-21,4 4-4,0-4-1,4 0 0,0 0 7,1-4 0,-5 0 1,4-4 0,-4 4-9,4 1-3,9-5 0,-4 0 0,0 0-9,-5 1 0,9-1 9,-9 0-9,-4 1 12,0-1-1,-4 0-1,0 4 0,-9-3-29,-4 7-5,-1-4-2,-3 0 0,-5 0-26,0 0-4,-5 4-2,-8 0 0,0 0-202,0 0-41</inkml:trace>
        </inkml:traceGroup>
      </inkml:traceGroup>
    </inkml:traceGroup>
    <inkml:traceGroup>
      <inkml:annotationXML>
        <emma:emma xmlns:emma="http://www.w3.org/2003/04/emma" version="1.0">
          <emma:interpretation id="{3D6F6DB7-9BDE-4712-A39F-B9F189D8395B}" emma:medium="tactile" emma:mode="ink">
            <msink:context xmlns:msink="http://schemas.microsoft.com/ink/2010/main" type="paragraph" rotatedBoundingBox="12076,9040 19907,8733 19955,9956 12124,10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8D8358-F92A-48AE-B2EE-7F5C9993D12D}" emma:medium="tactile" emma:mode="ink">
              <msink:context xmlns:msink="http://schemas.microsoft.com/ink/2010/main" type="line" rotatedBoundingBox="12076,9040 19907,8733 19955,9956 12124,10263"/>
            </emma:interpretation>
          </emma:emma>
        </inkml:annotationXML>
        <inkml:traceGroup>
          <inkml:annotationXML>
            <emma:emma xmlns:emma="http://www.w3.org/2003/04/emma" version="1.0">
              <emma:interpretation id="{E452D478-B187-4C2E-AA14-02EEABB3868D}" emma:medium="tactile" emma:mode="ink">
                <msink:context xmlns:msink="http://schemas.microsoft.com/ink/2010/main" type="inkWord" rotatedBoundingBox="12104,8795 15447,9006 15376,10136 12033,9925"/>
              </emma:interpretation>
              <emma:one-of disjunction-type="recognition" id="oneOf13">
                <emma:interpretation id="interp65" emma:lang="en-AU" emma:confidence="0">
                  <emma:literal>123-11),</emma:literal>
                </emma:interpretation>
                <emma:interpretation id="interp66" emma:lang="en-AU" emma:confidence="0">
                  <emma:literal>123-4),</emma:literal>
                </emma:interpretation>
                <emma:interpretation id="interp67" emma:lang="en-AU" emma:confidence="0">
                  <emma:literal>123-41),</emma:literal>
                </emma:interpretation>
                <emma:interpretation id="interp68" emma:lang="en-AU" emma:confidence="0">
                  <emma:literal>123--11),</emma:literal>
                </emma:interpretation>
                <emma:interpretation id="interp69" emma:lang="en-AU" emma:confidence="0">
                  <emma:literal>1231-11),</emma:literal>
                </emma:interpretation>
              </emma:one-of>
            </emma:emma>
          </inkml:annotationXML>
          <inkml:trace contextRef="#ctx0" brushRef="#br0" timeOffset="55694.5309">160 4188 921,'0'0'82,"-9"4"-66,1-1-16,-1-3 0,0 4 227,1-4 41,8 0 9,-9 0 2,-4 0-191,13 0-37,-4 8-8,4 4-2,-5 3-30,1-4-11,4 1 0,0 7 9,4-3-9,-4 7 0,5 4 0,-1 0 0,5 0 0,-1 4 0,5-1 0,-4 5 0,4-8 0,4 0 0,1 0-10,-1-4-606,-4 0-120</inkml:trace>
          <inkml:trace contextRef="#ctx0" brushRef="#br0" timeOffset="56083.3402">372 4272 1267,'-4'-7'56,"4"7"12,0 0-55,0 0-13,0 0 0,0 0 0,0 0 198,0 0 37,17 0 7,1 0 2,-5 0-113,-13 0-23,17 4-4,0-1 0,-17-3-42,18 8-8,-1 4-2,0-5 0,-4 1-34,-4 4-7,4-1-2,-9 1 0,1 7-9,-1-4 0,-4 5 0,-4-5 0,-1 1-32,1 3-8,-5-8-1,1 5-1,-1-1-18,0 1-4,1-5-1,-5 1 0,0-1 24,4-3 5,-4-4 0,0 0 1,-4-8 23,4 0 4,0 0 8,0-4-13,0 8 22,8 0 5,-3 0 1,3 0 0,5 0 16,0 0 3,0 0 1,0 0 0,0 0 2,0 0 1,0 0 0,0 0 0,9-3-10,4-1-3,0 4 0,4 0 0,1 0-2,-1 0-1,0-4 0,1 0 0,3 0-22,1 4 9,-5 0-9,5 0 0,-5-4-12,1 4-10,-1 0-2,5 0-760,-5-3-153</inkml:trace>
          <inkml:trace contextRef="#ctx0" brushRef="#br0" timeOffset="56372.6669">728 4103 1958,'0'0'87,"0"0"17,0 0-83,0 0-21,0 0 0,0 0 0,9 4 107,-1 0 17,-3-1 3,8 5 1,-5 0-16,5 3-2,-4 1-1,4-4 0,0 3-72,4 5-14,-4-5-3,5 9-1,-1-5-19,-4 4 0,4 4 0,-4 4 0,-4-4 0,4 4 0,-9 4 0,5-4 0,-9 0 31,4 0 2,-4 0 1,5 4 0,-5 0-34,0-4 0,-5-8 0,5 0 0,0 1-25,-4-1-6,-5-4-1,1-3 0,-5-5 4,4-7 0,-4 0 0,0-3 0,0-1-59,0-4-11,4-4-2,-4 1-663,0-8-132</inkml:trace>
          <inkml:trace contextRef="#ctx0" brushRef="#br0" timeOffset="56571.6348">1283 4434 345,'0'0'15,"0"0"4,0 0-19,0 0 0,8-4 0,1 1 0,0 3 513,4-4 99,0 0 20,0 0 4,0-4-449,0 4-91,0-3-17,4-1-4,0 4-54,5-4-10,0 1-3,-1 3 0,5 0-69,0 0-15,0 4-2</inkml:trace>
          <inkml:trace contextRef="#ctx0" brushRef="#br0" timeOffset="57019.4885">2284 4111 1962,'0'0'87,"0"0"17,0 0-83,0 0-21,0 0 0,0 0 0,-4 11 157,4-11 27,-9 8 6,0 3 1,1-3-153,3 0-30,1 3-8,-5 1 0,5 3 52,0-3 10,-1 7 2,5 0 0,-4 5-64,4-1-24,-4 4 0,4 0 1,0 3 37,4-3 7,5 0 2,-1 0 0,5 0-23,0-7 0,-4 3 0,4 0 0,9-8-51,-1 1-14,1-5-3,0-3-1,4 0-124,-5-1-25,5-3-5</inkml:trace>
          <inkml:trace contextRef="#ctx0" brushRef="#br0" timeOffset="57234.0361">2592 4280 1209,'0'0'108,"0"0"-87,0 0-21,0 0 0,0 0 245,0 0 45,0 0 9,0 0 1,-5 8-139,5-4-28,0-4-5,0 11-2,5 1-68,-1 3-14,0 1-2,-4 3-1,5-4-28,-1 5-5,0-5-8,1 0 11,3 1-11,-3 3 0,3-7-10,1-1 10,-9-11-157,9 8-26,0 4-5</inkml:trace>
          <inkml:trace contextRef="#ctx0" brushRef="#br0" timeOffset="57509.6088">2726 4049 633,'0'0'56,"0"0"-44,0 0-12,0 0 0,9 8 315,0-1 61,-1 1 12,5 0 2,-8 0-196,8 3-39,-5 4-8,10 1-2,-5 3-62,0 0-13,4 1-2,0 3-1,-4 0-27,0 0-6,0 4-1,0-4 0,0 0-33,0 4-12,-4 4 0,0-4 0,-5-4 37,0 4 8,-4 0 2,0 4 0,0 0-23,-4 0-12,0-4 12,-1-4-12,5 0 25,-4 0-1,-5-4-1,1-3 0,-1-5-47,-4 1-8,-4-5-3,4-3 0,0 0-124,0 0-25,0-4-4,13 0-582,-9-4-116</inkml:trace>
          <inkml:trace contextRef="#ctx0" brushRef="#br0" timeOffset="57950.061">3385 4654 1728,'-9'35'76,"9"-20"16,0-15-73,0 12-19,0 3 0,0 4 0,0 1 185,0 3 34,5 0 6,-1 4 2,-4 0-114,0 4-22,0-1-5,0 9-1,0-4-57,0-1-12,-4 1-3,4 3 0,0 5-62,-5-5-13,5-7-2</inkml:trace>
        </inkml:traceGroup>
        <inkml:traceGroup>
          <inkml:annotationXML>
            <emma:emma xmlns:emma="http://www.w3.org/2003/04/emma" version="1.0">
              <emma:interpretation id="{B141BB39-1058-45DE-8264-71AA21042D19}" emma:medium="tactile" emma:mode="ink">
                <msink:context xmlns:msink="http://schemas.microsoft.com/ink/2010/main" type="inkWord" rotatedBoundingBox="17252,8740 18187,9133 17906,9802 16971,9409"/>
              </emma:interpretation>
              <emma:one-of disjunction-type="recognition" id="oneOf14">
                <emma:interpretation id="interp70" emma:lang="en-AU" emma:confidence="0">
                  <emma:literal>9A=2</emma:literal>
                </emma:interpretation>
                <emma:interpretation id="interp71" emma:lang="en-AU" emma:confidence="0">
                  <emma:literal>9 A # 2</emma:literal>
                </emma:interpretation>
                <emma:interpretation id="interp72" emma:lang="en-AU" emma:confidence="0">
                  <emma:literal>9a=2</emma:literal>
                </emma:interpretation>
                <emma:interpretation id="interp73" emma:lang="en-AU" emma:confidence="0">
                  <emma:literal>q A # 2</emma:literal>
                </emma:interpretation>
                <emma:interpretation id="interp74" emma:lang="en-AU" emma:confidence="0">
                  <emma:literal>9.2=2</emma:literal>
                </emma:interpretation>
              </emma:one-of>
            </emma:emma>
          </inkml:annotationXML>
          <inkml:trace contextRef="#ctx0" brushRef="#br0" timeOffset="59113.7543">5466 4122 2188,'-5'-31'97,"1"24"20,-5 3-93,-4 0-24,5-8 0,-1 5 0,-4-1 153,4 0 27,-8-3 4,4 3 2,4 0-87,-4 1-18,0-1-3,0 0-1,0 0-33,5 1-6,-5 7-2,0 0 0,0 0-24,0 4-12,0 3 10,-5 1-10,5 0 0,-4 7 0,4 4 0,0 1 0,0 7-18,4 0 0,1 0 0,-1 0 0,9-4 0,0 4 0,4-8 0,1 4 0,3-4-2,1-3 0,0-1 0,4-3 0,-5-5 1,5-3 0,0-4 0,0 0 0,0 0 11,-4-7 8,4-1-12,-4-8 12,4-7-13,-5 4 4,5 0 1,0 0 0,-4-1 8,0 1-12,4-4 12,-5 4-12,1 3 12,0-3 0,-5 4 0,5 3 0,-5 4 0,-4 8 0,0 0 0,0 0 0,0 0 0,0 0 0,4 8 8,1 0-8,-1 3 13,-4 5-1,0 3-1,4 0 0,-4 4-11,5 0 0,-1 1 9,0 6-9,-4 1 0,5 0 0,-5 8 0,4-1 0,0 4 0,-4-7 0,0 4 0,5-5 0,-5 1 0,0-4-15,4 0 3,0-8 0,-4-8-124,5 1-25,-1-9-5,-4-7-979</inkml:trace>
          <inkml:trace contextRef="#ctx0" brushRef="#br0" timeOffset="59530.2158">5626 4130 1728,'0'0'153,"0"8"-122,0 3-31,0-3 0,4 0 160,1 3 25,-1 1 6,0 7 1,5-4-52,-5 5-9,1-1-3,-1 4 0,0-4-102,1 4-26,-1 4 0,0 0 0,-4 4 36,0-4 1,5 0 1,-1 0 0,-4 0-29,0-8-9,4 1 0,1-9 0,-5 1 0,0-12 0,0 0 0,0 0 0,0 0 0,0 0 0,0 0 0,4-8-12,0 0 2,1-7 1,-5-1 0,4-3 0,-4-4-13,4 0-2,-4-4-1,9-4 0,-9 0 25,9 1 0,-1-1 0,1 0 0,4 0 0,-4 4 0,4 0 0,0 4 0,0 0 0,0 4 0,0-1 0,-4 9 0,4 7 13,-9-4 8,5 8 2,-1 0 0,1 4-3,-5 4 0,5-1 0,0 5 0,-5 0-1,5-1-1,-5 1 0,5 7 0,-1-4-18,-3 9 10,3-5-10,1 8 8,-5-4-8,5 0 0,-5 4 9,5 0-9,-5-4 0,5 4 0,-5-8 0,1 4 0,3-7-23,-3 3-2,-1 0-1,0-3 0,-4-16-149,5 11-29,-1-3-7</inkml:trace>
          <inkml:trace contextRef="#ctx0" brushRef="#br0" timeOffset="59724.9588">5769 4457 576,'5'-11'51,"-5"11"-41,0 0-10,0 0 0,4 8 367,5 3 71,-5 1 14,9 3 4,-4-3-255,4-5-50,0-3-11,4 4-1,0-8-75,1 0-14,-1 0-3,0 0-1,1-8-35,-1 1-11,0 3 0,5 0-850,-5-4-175</inkml:trace>
          <inkml:trace contextRef="#ctx0" brushRef="#br0" timeOffset="60210.974">6597 4153 806,'0'-19'72,"0"19"-58,0 7-14,4 1 0,-4-8 296,0 0 56,0 0 11,5 8 2,3 0-186,1-5-38,-9-3-7,13 0-2,0 4-61,0-8-13,-4 4-2,8 0-1,0 0-28,-4-3-6,5-1-1,-5 4 0,4-4-20,0 0 0,1 4 0,-5-4 0,-4-4-150,-1 8-31,1 0-7,-5 8-896</inkml:trace>
          <inkml:trace contextRef="#ctx0" brushRef="#br0" timeOffset="60366.7355">6679 4330 2034,'0'0'90,"0"0"18,0 0-86,0 0-22,0 0 0,0 0 0,13 0 116,-4 0 20,8-4 3,-4 1 1,0 3-57,5-4-11,-5 0-3,4 0 0,1-4-58,-1 1-11,9 3 0,-4 4-827,4-8-161</inkml:trace>
          <inkml:trace contextRef="#ctx0" brushRef="#br0" timeOffset="64049.067">7447 3960 1094,'0'0'97,"0"0"-77,0 0-20,8 0 0,1-7 144,0-1 26,-5 0 5,-4 1 1,0 7-39,0 0-7,9-8-2,-5 0 0,5-3-19,-1 3-4,1-4-1,4 8 0,-4-3-33,4 3-7,0 4-2,4 0 0,5-4-14,-5 8-2,-8-4-1,8 4 0,5 0-45,-5 3 0,-4-3 0,0 8 0,0-1 0,4 1 0,-4 3 0,0 5 0,-8-5 0,-1 4 0,5 4 0,-1 0 0,-12-3 0,0 7-10,4-4 2,-5 0 0,-3 0-22,-1-8-4,-4 5-1,9-1 0,-1-4-5,-3 1 0,-5-5-1,-5 1 0,10-1 9,-5-3 1,0-4 1,0-4 0,-5 0 19,5 0 11,9-8-12,-9 4 12,-9-3 24,9-1 12,5 0 3,-1 1 0,0-1-51,1 0-9,3 1-3,5-5 0,0 4 39,0 8 7,0 0 2,13-7 0,5-1-2,-1 4 0,-17 4 0,13 0 0,0 0-2,4 0-1,9 0 0,-4 4 0,-5 0-6,5 3-1,8-3 0,-4 4 0,5 0-12,-10-4 0,1 3 8,4 1-8,-4-4-68,-5 3-16,1-3-3</inkml:trace>
        </inkml:traceGroup>
      </inkml:traceGroup>
    </inkml:traceGroup>
    <inkml:traceGroup>
      <inkml:annotationXML>
        <emma:emma xmlns:emma="http://www.w3.org/2003/04/emma" version="1.0">
          <emma:interpretation id="{0301CB4D-E1EE-46AA-A617-D0D9D32BBAAF}" emma:medium="tactile" emma:mode="ink">
            <msink:context xmlns:msink="http://schemas.microsoft.com/ink/2010/main" type="paragraph" rotatedBoundingBox="17826,10136 18718,10136 18718,10868 17826,1086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EAEB24D-2D6A-4D18-8760-E1D885E59A06}" emma:medium="tactile" emma:mode="ink">
              <msink:context xmlns:msink="http://schemas.microsoft.com/ink/2010/main" type="inkBullet" rotatedBoundingBox="17766,10146 18667,10007 18787,10786 17886,10925"/>
            </emma:interpretation>
            <emma:one-of disjunction-type="recognition" id="oneOf15">
              <emma:interpretation id="interp75" emma:lang="en-AU" emma:confidence="0">
                <emma:literal>At</emma:literal>
              </emma:interpretation>
              <emma:interpretation id="interp76" emma:lang="en-AU" emma:confidence="0">
                <emma:literal>A.</emma:literal>
              </emma:interpretation>
              <emma:interpretation id="interp77" emma:lang="en-AU" emma:confidence="0">
                <emma:literal>A:</emma:literal>
              </emma:interpretation>
              <emma:interpretation id="interp78" emma:lang="en-AU" emma:confidence="0">
                <emma:literal>A'.</emma:literal>
              </emma:interpretation>
              <emma:interpretation id="interp79" emma:lang="en-AU" emma:confidence="0">
                <emma:literal>At.</emma:literal>
              </emma:interpretation>
            </emma:one-of>
          </emma:emma>
        </inkml:annotationXML>
        <inkml:trace contextRef="#ctx0" brushRef="#br0" timeOffset="64940.1027">5843 5236 2314,'0'0'103,"0"0"21,-4-4-100,4 0-24,-5 0 0,5 4 0,0 0 74,0 0 10,0 0 1,0 12 1,-4-1-38,0 5-7,4 3-1,0 4-1,0 0-30,0 8-9,4 0 0,-4 4 0,4 3 0,-4-3 0,5 3 0,-5 1 0,4-1 8,0 5-8,1 11 0,-5-12 0,4-7 0,0-1 0,1-3 0,-1-8 0,-4 0-15,4-3-3,1-5-1,-1-3 0,-4-5-14,0-7-3,0 0-1,0-11 0,4-8 3,-4-5 1,0-6 0,0-5 0,0 0 10,5-3 3,-10-1 0,10-3 0,-1 7 11,-4 4 9,0-3-12,4-1 12,1 0 0,-1 4 0,0 1 0,1 3 0,-1 4 30,5-8 0,-5 8 0,0 7 0,1 1 5,-1 3 1,0 8 0,-4 4 0,0 0-4,13 0-1,-8 4 0,8 0 0,0 8-11,-5-1-1,5 8-1,0 1 0,0-1-9,0 4-1,0 4-8,0 4 12,0 0-12,5 0 8,-5 7-8,4 4 0,-4 1 8,4-1-8,-8-3 0,4-1 0,0 1 0,-4-8 0,-1 0 0,1-8-10,4-4-130,-9-4-27,5 1-5,-9-5-904</inkml:trace>
        <inkml:trace contextRef="#ctx0" brushRef="#br0" timeOffset="65127.6896">5891 5629 1324,'0'0'59,"0"0"12,0 0-57,0 0-14,0 0 0,0 0 0,0 0 173,13 4 32,0 3 7,0-3 0,0-4-84,0 8-18,8-8-3,-3 8-1,3-5-38,-3 1-7,3 0-1,1-4-1,0 0-42,4 0-8,0 0-1,4 0-8,-4-8-108,4 5-29,-8-5-6</inkml:trace>
        <inkml:trace contextRef="#ctx0" brushRef="#br0" timeOffset="65487.9459">6506 5563 2066,'0'0'92,"0"0"18,0 0-88,0 0-22,0 0 0,0 0 0,0 0 133,0 0 23,9 8 4,-1-4 0,1-4-66,4 0-14,0 0-2,0 0-1,4 0-41,-4 0-9,5 0-2,-1-4 0,0 4-87,5-4-18,0 0-3</inkml:trace>
        <inkml:trace contextRef="#ctx0" brushRef="#br0" timeOffset="65340.5897">6536 5374 2131,'0'0'94,"0"0"20,0 0-91,0 0-23,9 4 0,0 0 0,-5 0 121,5 0 20,-1-4 4,5 4 1,0 0-68,-4-4-14,4 3-2,0-3-1,-4 0-37,4 0-7,-5 0-1,5 4-1,-4 0-15,0-4-8,-1 0 8,-8 0-13,9 4-157,-5 8-31,-4-12-7</inkml:trace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35:45.17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0A1B07-A24D-41DD-B364-14B9F8588B21}" emma:medium="tactile" emma:mode="ink">
          <msink:context xmlns:msink="http://schemas.microsoft.com/ink/2010/main" type="writingRegion" rotatedBoundingBox="19763,9707 20255,11222 19521,11460 19030,9945"/>
        </emma:interpretation>
      </emma:emma>
    </inkml:annotationXML>
    <inkml:traceGroup>
      <inkml:annotationXML>
        <emma:emma xmlns:emma="http://www.w3.org/2003/04/emma" version="1.0">
          <emma:interpretation id="{236204D4-1A67-4B8D-BF67-44D9F9A66DFE}" emma:medium="tactile" emma:mode="ink">
            <msink:context xmlns:msink="http://schemas.microsoft.com/ink/2010/main" type="paragraph" rotatedBoundingBox="19763,9707 20255,11222 19521,11460 19030,9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9A6251-C246-47F0-8242-C2F9253AEFE0}" emma:medium="tactile" emma:mode="ink">
              <msink:context xmlns:msink="http://schemas.microsoft.com/ink/2010/main" type="line" rotatedBoundingBox="19763,9707 20255,11222 19521,11460 19030,9945"/>
            </emma:interpretation>
          </emma:emma>
        </inkml:annotationXML>
        <inkml:traceGroup>
          <inkml:annotationXML>
            <emma:emma xmlns:emma="http://www.w3.org/2003/04/emma" version="1.0">
              <emma:interpretation id="{617BE5B3-558E-453B-9537-52E5B7186FD4}" emma:medium="tactile" emma:mode="ink">
                <msink:context xmlns:msink="http://schemas.microsoft.com/ink/2010/main" type="inkWord" rotatedBoundingBox="19763,9707 20255,11222 19521,11460 19030,9945"/>
              </emma:interpretation>
              <emma:one-of disjunction-type="recognition" id="oneOf0">
                <emma:interpretation id="interp0" emma:lang="en-AU" emma:confidence="0">
                  <emma:literal>no</emma:literal>
                </emma:interpretation>
                <emma:interpretation id="interp1" emma:lang="en-AU" emma:confidence="0">
                  <emma:literal>to</emma:literal>
                </emma:interpretation>
                <emma:interpretation id="interp2" emma:lang="en-AU" emma:confidence="0">
                  <emma:literal>No</emma:literal>
                </emma:interpretation>
                <emma:interpretation id="interp3" emma:lang="en-AU" emma:confidence="0">
                  <emma:literal>not</emma:literal>
                </emma:interpretation>
                <emma:interpretation id="interp4" emma:lang="en-AU" emma:confidence="0">
                  <emma:literal>nor</emma:literal>
                </emma:interpretation>
              </emma:one-of>
            </emma:emma>
          </inkml:annotationXML>
          <inkml:trace contextRef="#ctx0" brushRef="#br0">0 0 2419,'0'0'53,"0"0"11,0 0 3,0 0 1,9 8-55,-1-5-13,1 1 0,0 0 0,8 0 105,-4-4 19,0 4 3,4-4 1,-8 4-52,8 0-9,5-1-3,-9 1 0,-4 0-51,4 4-13,4 0 0,0-1 0,1 1 17,-5 4 1,-5-1 0,5 1 0,5 3-29,-10-3-5,-12 7-2,0-4 0,8 8 18,-8-3 0,-5 7 0,-4-4 0,-4 0-83,-1-4-13,5-3-2,-4-1-1,0 0 27,-5-3 4,13-4 2,-4 3 0,0-7 43,5 4 9,-1-8 2,-4 0 0,13 0 29,-9 4 7,1-4 0,8 0 1,0 0 28,0 0 6,0 0 1,0 0 0,0 0-12,0 0-1,0 0-1,0 0 0,0 0 0,13 3 0,8-3 0,-3 0 0,-5 0-11,8 0-3,10 0 0,-1 0 0,0 0-13,-4-3-3,-4 3-1,4 0 0,9 0-15,-5-4 0,-4 4 8,0 0-8,4-4 0,-4 0 0,-4 0 0,0 0 0,-9 1-36,4 3-3,1-4-1,-10 0 0,-8 4-147,0 0-29,13-4-7,-13 4-946</inkml:trace>
          <inkml:trace contextRef="#ctx0" brushRef="#br0" timeOffset="251.7362">-95 651 633,'4'15'56,"-4"-15"-44,4 8-12,-4-8 0,5 4 344,8 0 66,0-4 14,0-4 2,0 4-213,4 0-42,5-4-9,4 0-2,4-3-60,-4-1-13,4 4-3,5-4 0,13 5-53,-9-5-11,-13 8-3,8-8 0,10 4 29,-5 0 6,-5-3 0,-3-1 1,-1 0-41,-4 1-12,5-1 0,-5 0 8,-9-3-22,5 3-4,-1 0-1,5 0 0,-13 5-171,0 3-34</inkml:trace>
          <inkml:trace contextRef="#ctx0" brushRef="#br0" timeOffset="732.9914">490 836 2530,'0'69'112,"-9"-57"24,-8-24-109,-1 5-27,10-1 0,-5 4 0,-5-4 83,5 8 11,5-3 2,-1-1 1,5 8-26,-5-1-6,0 1-1,1 4 0,3 0-39,-8 3-8,0-3-1,-4 11-1,4-3-15,4-1 0,1 0 0,-5 1-10,0-1-2,8 5-1,10-9 0,-1 1 0,-8 3-5,4-3-1,13 3 0,0-3 0,0-1 32,0-3 7,-5 0 0,10-5 1,3 1-68,-3-4-13,-10-4-4,14 1 0,4-5 52,-4-4 12,-9 5 0,0-9 0,0-3 9,4 0 5,0-4 1,-3 3 0,-10-3-15,5 0 8,4 0-8,-9 0 0,0 4-8,-4 3-8,5 1-2,-1-1 0,-4 5 59,0 3 12,-4 0 3,4 8 0,0 0-32,0 0-5,0 0-2,0 0 0,0 0-3,0 0-1,-5 12 0,-3-1 0,-1 1-13,5 3 11,4 1-11,0 3 10,-9 4-10,9 0 8,4 4-8,1 0 8,-1 4-8,-4 0 0,-4 4 0,8 3 0,5-7-20,-1 4-10,-8-5-2,5 5 0,3-8 44,1 4 8,-5-4 1,5 0 1,-5-4-62,5-4-12,0-3-2,-5-5-858,0 1-171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37:10.92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context xml:id="ctx1">
      <inkml:inkSource xml:id="inkSrc12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69.51501" units="1/cm"/>
          <inkml:channelProperty channel="Y" name="resolution" value="415.70438" units="1/cm"/>
        </inkml:channelProperties>
      </inkml:inkSource>
      <inkml:timestamp xml:id="ts1" timeString="2022-02-02T01:37:59.188"/>
    </inkml:context>
  </inkml:definitions>
  <inkml:traceGroup>
    <inkml:annotationXML>
      <emma:emma xmlns:emma="http://www.w3.org/2003/04/emma" version="1.0">
        <emma:interpretation id="{C3120FCB-3188-4DF0-87B2-538D6C8CB981}" emma:medium="tactile" emma:mode="ink">
          <msink:context xmlns:msink="http://schemas.microsoft.com/ink/2010/main" type="writingRegion" rotatedBoundingBox="414,4903 14484,4635 14612,11343 542,11611"/>
        </emma:interpretation>
      </emma:emma>
    </inkml:annotationXML>
    <inkml:traceGroup>
      <inkml:annotationXML>
        <emma:emma xmlns:emma="http://www.w3.org/2003/04/emma" version="1.0">
          <emma:interpretation id="{4C2BC12E-AC7D-4212-BAD4-8D0EF7A27333}" emma:medium="tactile" emma:mode="ink">
            <msink:context xmlns:msink="http://schemas.microsoft.com/ink/2010/main" type="paragraph" rotatedBoundingBox="473,5052 6435,4773 6479,5732 518,6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1B7117-AC1E-4B84-B88D-2D172E3AE95B}" emma:medium="tactile" emma:mode="ink">
              <msink:context xmlns:msink="http://schemas.microsoft.com/ink/2010/main" type="inkBullet" rotatedBoundingBox="476,5112 1006,5087 1042,5854 512,5878"/>
            </emma:interpretation>
            <emma:one-of disjunction-type="recognition" id="oneOf0">
              <emma:interpretation id="interp0" emma:lang="en-AU" emma:confidence="0">
                <emma:literal>c)</emma:literal>
              </emma:interpretation>
              <emma:interpretation id="interp1" emma:lang="en-AU" emma:confidence="0">
                <emma:literal>C)</emma:literal>
              </emma:interpretation>
              <emma:interpretation id="interp2" emma:lang="en-AU" emma:confidence="0">
                <emma:literal>a)</emma:literal>
              </emma:interpretation>
              <emma:interpretation id="interp3" emma:lang="en-AU" emma:confidence="0">
                <emma:literal>i)</emma:literal>
              </emma:interpretation>
              <emma:interpretation id="interp4" emma:lang="en-AU" emma:confidence="0">
                <emma:literal>"</emma:literal>
              </emma:interpretation>
            </emma:one-of>
          </emma:emma>
        </inkml:annotationXML>
        <inkml:trace contextRef="#ctx0" brushRef="#br0">165 41 345,'0'0'15,"0"0"4,0 0-19,0 0 0,0 0 0,0 0 0,0 0 328,0 0 63,0 0 12,-9-8 2,5 1-193,4 7-40,-5-12-7,-3 8-1,-5-4-75,13 8-14,0 0-3,0 0-1,-9-3 9,0 3 3,9 0 0,-4 0 0,-5 0-52,5 3-11,-9 1-1,4 0-1,1 0-18,-1 8 8,5-5-8,-5 5 0,5-1 0,-1 5 0,-3 3 0,3-4 0,-3 1 0,3 3 0,5-3 0,-4 3-9,4 0 30,0 0 7,0 1 0,9 3 1,-1-8-52,-8 1-10,13-1-3,-13 0 0,13 5 7,-4 3 1,4-4 0,-4-4 0,8-3 28,-13-4 0,9 3 0,0 1 0,0-4 0,-4-1 10,13 5 0,-9-5 0,-5-7-42,5 0-8,0 0-1,-4 0-1,8-3-116,1-1-23,-5-4-5,0-7-856</inkml:trace>
        <inkml:trace contextRef="#ctx0" brushRef="#br0" timeOffset="313.6841">256-71 345,'0'0'15,"0"0"4,0 0-19,0 0 0,0 0 0,0 0 0,0 0 331,0 0 62,0 0 13,13 8 2,4-4-236,-4 3-47,0-3-9,4 4-3,1 4 4,-1 3 1,-4-3 0,9 3 0,-13-3-80,12 7-16,-12 0-3,13 0-1,-14 1 11,5 3 3,0-4 0,-4 8 0,0-4-13,-1 8-3,-3 0 0,3 7 0,-8 5-16,5-5 0,-5-3 0,0-4 0,0 3 8,0-7 5,-5 0 1,-3-4 0,3 1-14,1-5 0,-5 0 0,5-4 0,-9-3 0,4 0 0,1 3-8,-1-3 8,5-9-53,-9 1-4,13-4-1,0 0-1178</inkml:trace>
      </inkml:traceGroup>
      <inkml:traceGroup>
        <inkml:annotationXML>
          <emma:emma xmlns:emma="http://www.w3.org/2003/04/emma" version="1.0">
            <emma:interpretation id="{3EA285CC-050E-4BD3-BE8A-8BD4084E8F75}" emma:medium="tactile" emma:mode="ink">
              <msink:context xmlns:msink="http://schemas.microsoft.com/ink/2010/main" type="line" rotatedBoundingBox="1898,4985 6435,4773 6479,5732 1942,5944"/>
            </emma:interpretation>
          </emma:emma>
        </inkml:annotationXML>
        <inkml:traceGroup>
          <inkml:annotationXML>
            <emma:emma xmlns:emma="http://www.w3.org/2003/04/emma" version="1.0">
              <emma:interpretation id="{DC3270D7-BCFF-4B6D-B547-748A4F84B5F6}" emma:medium="tactile" emma:mode="ink">
                <msink:context xmlns:msink="http://schemas.microsoft.com/ink/2010/main" type="inkWord" rotatedBoundingBox="1905,5139 2986,5088 3023,5875 1942,5926"/>
              </emma:interpretation>
              <emma:one-of disjunction-type="recognition" id="oneOf1">
                <emma:interpretation id="interp5" emma:lang="en-AU" emma:confidence="0">
                  <emma:literal>Let</emma:literal>
                </emma:interpretation>
                <emma:interpretation id="interp6" emma:lang="en-AU" emma:confidence="0">
                  <emma:literal>het</emma:literal>
                </emma:interpretation>
                <emma:interpretation id="interp7" emma:lang="en-AU" emma:confidence="0">
                  <emma:literal>Lee</emma:literal>
                </emma:interpretation>
                <emma:interpretation id="interp8" emma:lang="en-AU" emma:confidence="0">
                  <emma:literal>Lef</emma:literal>
                </emma:interpretation>
                <emma:interpretation id="interp9" emma:lang="en-AU" emma:confidence="0">
                  <emma:literal>Lei</emma:literal>
                </emma:interpretation>
              </emma:one-of>
            </emma:emma>
          </inkml:annotationXML>
          <inkml:trace contextRef="#ctx0" brushRef="#br0" timeOffset="1503.1841">1431 33 1440,'0'0'64,"-5"0"12,5-7-60,-4 7-16,0 0 0,4-4 0,0 0 118,0 0 21,0 4 4,0 0 1,0 0-64,0 0-13,0 0-3,4 12 0,5 7 0,-5 0 0,9 8 0,-9-4 0,9 8-51,-4 4-13,8 7 0,-8 0 0,0 1 54,4-1 8,-13 4 2,8-3 0,5-1-76,-4-3-16,-5-8-2,5 3-1,0-3 50,-5 0 9,0-4 3,-4-8 0,5-3-47,-5-5-10,0 1-2,-5-5 0,-3 1 28,3-4 0,5-4 0,-4-4 0,-9 0 0,4-7 0,1 3 0,3 0 8,-3-3-8,-1 3 0,0-4 0,5 5 8,0-9-8,4 5 11,0-5-11,0 5 12,0 11-12,0 0 10,0 0-10,0 0 10,4-8-10,5-4 0,8 5 0,0 3 8,-4 4-8,5 4 0,3 7 0,1-3 0,0 0 0,8 3 0,-17-3 0,17 4 8,-12 3-8,-1-3 0,0-1 0,5-3-11,-9 0-85,4-5-16,1-6-4,-5 3-928</inkml:trace>
          <inkml:trace contextRef="#ctx0" brushRef="#br0" timeOffset="1869.1653">1877 472 1497,'4'27'66,"-4"-27"14,0 0-64,9-3-16,0 6 0,4-3 0,-5 0 157,1 0 28,-9 0 6,13-7 1,0 3-103,-4-4-20,-1 0-4,5-3-1,-8 3 0,3 4-1,-8 4 0,9-7 0,0-5-50,-5 1-13,5 3 0,-1-4 0,-8-3 23,0-1-1,-8-3 0,8 8 0,-5 7-22,-3 0 0,-1-4 0,5 4 0,-5 0-13,0 1-7,-4-5-2,5 4 0,-1 8 22,-4 4 0,0-5 0,4 1 0,-4 4 0,5 4 0,-1 7 0,9-8 0,-9 1 0,5 3 0,4 5 0,4 3 0,-4-4 0,0 4 0,9 4 0,-9 0 0,9-4-13,-1 0 1,1-3 1,4-1 0,0 0 11,0-3 0,0-9 0,4 5 0,-4-4 0,5-5 0,3 1 0,1-4 0,-5-7-11,5 3-6,-5-4-2,-4 0-745,0-7-148</inkml:trace>
          <inkml:trace contextRef="#ctx0" brushRef="#br0" timeOffset="2072.2137">2146 295 1958,'0'0'87,"0"0"17,0 0-83,0 0-21,0 0 0,8 0 0,1-4 158,4 4 27,4 0 6,5-3 1,-9-5-93,9 0-19,-5 4-3,5 0-1,-1-3-34,1 3-7,0-4-2,-1 0 0,1 5-11,0-1-2,-5 0-1,1 4 0,-1-8-139,-4 4-27,0 0-5,0 4-1076</inkml:trace>
          <inkml:trace contextRef="#ctx0" brushRef="#br0" timeOffset="2312.2637">2258-71 460,'0'0'20,"0"0"5,0 0-25,0 0 0,-8 4 0,8-4 0,0 12 459,8-5 86,-8 5 18,5-1 3,3 1-391,1 7-79,0 1-15,-1-1-3,-3-4-33,8 8-6,-5 0-2,5 8 0,-4 0-23,8 0-5,-8 4-1,4 3 0,-4 1-8,4-1 0,-5-3 0,6 0 0,-1-1-114,-5-7-25,5-4-5,5 0-1018</inkml:trace>
        </inkml:traceGroup>
        <inkml:traceGroup>
          <inkml:annotationXML>
            <emma:emma xmlns:emma="http://www.w3.org/2003/04/emma" version="1.0">
              <emma:interpretation id="{5E9D7573-0B37-4738-8074-2C03CE9D0CF7}" emma:medium="tactile" emma:mode="ink">
                <msink:context xmlns:msink="http://schemas.microsoft.com/ink/2010/main" type="inkWord" rotatedBoundingBox="3827,5150 4724,5108 4757,5812 3860,5854"/>
              </emma:interpretation>
              <emma:one-of disjunction-type="recognition" id="oneOf2">
                <emma:interpretation id="interp10" emma:lang="en-AU" emma:confidence="0">
                  <emma:literal>A:</emma:literal>
                </emma:interpretation>
                <emma:interpretation id="interp11" emma:lang="en-AU" emma:confidence="0">
                  <emma:literal>A.</emma:literal>
                </emma:interpretation>
                <emma:interpretation id="interp12" emma:lang="en-AU" emma:confidence="0">
                  <emma:literal>At</emma:literal>
                </emma:interpretation>
                <emma:interpretation id="interp13" emma:lang="en-AU" emma:confidence="0">
                  <emma:literal>At.</emma:literal>
                </emma:interpretation>
                <emma:interpretation id="interp14" emma:lang="en-AU" emma:confidence="0">
                  <emma:literal>As.</emma:literal>
                </emma:interpretation>
              </emma:one-of>
            </emma:emma>
          </inkml:annotationXML>
          <inkml:trace contextRef="#ctx0" brushRef="#br0" timeOffset="2986.7773">3346 153 1267,'0'0'56,"0"0"12,0 0-55,0 0-13,0 0 0,0 0 0,0 0 259,0 0 49,0 0 9,0 0 3,0 0-215,5 7-42,3 1-9,1 7-2,-5 1-14,5 3-3,0 4-1,4 0 0,0 8 6,-5 4 2,5-4 0,-4 3 0,0 1-54,0 0-10,-1-1-2,1 5-1,-5-8 40,9-4 8,-13-8 1,5 4 1,-1-7-25,0-1 0,-4-7 0,0-8 0,0 0 0,0 0 0,0 0 0,0 0 0,-4-12-46,-5-3-14,9-1-4,-8-3 0,-1-8 52,0 0 12,1 4 0,-1-12 0,5 1 0,-5-1 0,4-11 0,1 7 0,-5 1 0,9-1 0,-4 4 0,4-3 0,4 3 0,-4 4 15,9 1-3,-5 6-1,1-3 4,4 8 1,-1 0 0,1 4 0,0 3 16,-1 4 4,-8 8 1,13-4 0,-4 1-29,4 3-8,0 3 0,4 5 0,5 4 0,-9-1 0,0 1 0,4 3 0,-4 4 52,5 8 10,-1-3 2,0 3 0,1 0-56,-5-1-8,4 5 0,-4 0-10,0 8 10,4-5 0,-4 9 0,5-1 8,-5-3-19,-5-1-3,5-7-1,-4 0 0,4-4-41,-4-4-8,-5 0-1,0-4-1,1-7-122,-5-1-24,0-11-4</inkml:trace>
          <inkml:trace contextRef="#ctx0" brushRef="#br0" timeOffset="3190.6941">3451 419 921,'0'0'82,"0"0"-66,0 0-16,0 0 0,0 0 234,0 0 43,0 0 9,13 0 2,0-4-93,0 4-19,-5-8-3,14 8-1,0 0-75,-1 0-15,1 0-3,0-4-1,4 0-41,-5 4-8,5 4-1,-4-8-1,4-3-27,0 3 0,-4 8 0,-1-8 0,1-16-172,-5 9-28</inkml:trace>
          <inkml:trace contextRef="#ctx0" brushRef="#br0" timeOffset="3447.3757">4001 249 1555,'0'0'138,"0"0"-110,0-8-28,0 8 0,0 0 201,0 0 35,0 0 8,9 0 0,4 0-100,0-4-20,-5 4-4,1-3 0,8 3-93,-4 0-19,5 0-8,-5 0 8,4 0 21,-4 0 4,0 0 1,0 0 0,4 0-54,1-4-12,-5 0-1,0 4-1,-5 4-185,1 0-37</inkml:trace>
          <inkml:trace contextRef="#ctx0" brushRef="#br0" timeOffset="3601.5832">4083 530 1267,'0'0'56,"0"0"12,0 0-55,0 0-13,0 0 0,0 0 0,0 0 297,0 0 57,0 0 11,9 0 3,0-7-242,4 3-48,0 0-10,0 0-1,4-4-58,5 1-9,-5 3 0,9-8-1258</inkml:trace>
        </inkml:traceGroup>
        <inkml:traceGroup>
          <inkml:annotationXML>
            <emma:emma xmlns:emma="http://www.w3.org/2003/04/emma" version="1.0">
              <emma:interpretation id="{2975F2F0-A858-4F78-99AA-4F25B4B90F6F}" emma:medium="tactile" emma:mode="ink">
                <msink:context xmlns:msink="http://schemas.microsoft.com/ink/2010/main" type="inkWord" rotatedBoundingBox="5109,4835 6435,4773 6476,5647 5149,5709"/>
              </emma:interpretation>
              <emma:one-of disjunction-type="recognition" id="oneOf3">
                <emma:interpretation id="interp15" emma:lang="en-AU" emma:confidence="0">
                  <emma:literal>0.2-1</emma:literal>
                </emma:interpretation>
                <emma:interpretation id="interp16" emma:lang="en-AU" emma:confidence="0">
                  <emma:literal>0.24</emma:literal>
                </emma:interpretation>
                <emma:interpretation id="interp17" emma:lang="en-AU" emma:confidence="0">
                  <emma:literal>0-2-1</emma:literal>
                </emma:interpretation>
                <emma:interpretation id="interp18" emma:lang="en-AU" emma:confidence="0">
                  <emma:literal>0. 5</emma:literal>
                </emma:interpretation>
                <emma:interpretation id="interp19" emma:lang="en-AU" emma:confidence="0">
                  <emma:literal>0.2T</emma:literal>
                </emma:interpretation>
              </emma:one-of>
            </emma:emma>
          </inkml:annotationXML>
          <inkml:trace contextRef="#ctx0" brushRef="#br0" timeOffset="4227.5085">4716 133 1962,'0'-11'43,"0"7"9,0-4 1,-4 1 3,0 3-45,-1-4-11,5 0 0,-4 4 0,0-3 155,-5 3 29,0 4 5,5 0 2,0 0-109,-1 4-22,1-4-4,4 0 0,0 0-38,-4 15-7,-1 1-2,1-1 0,0-3-9,4 7 0,0 8 0,4-8 0,-4 4 8,9 4-8,-1 0 12,5 4-4,0-4-8,0-4-9,9-4 9,-9 4-13,-4 1 13,4-5 0,8-4 0,1 1 0,-13-5 0,4-7 0,4 0 0,0 0 0,5-8-12,-9-4 3,-13 8 1,13-8 0,9-7 8,-9 0 0,-13 3 0,-5-11-8,5-4 8,0-4 16,5 4-4,-5 0-1,0 4-11,-5 4 0,-3 0 0,3-1 0,-3 1 0,-5-4 0,-5 0 0,5 4 0,5-1 0,-5 1 0,-5 4 0,-3-1 0,-1 1 0,5 3 0,-1 5 0,1-1 0,0 0 0,4 4 0,0 4 0,0 4 0,4 4-49,0 0-12,1 3-3,3 1 0,1-1 0,0 1 0,4 3 0,0 1 0,4-5-166,-4 5-34</inkml:trace>
          <inkml:trace contextRef="#ctx0" brushRef="#br0" timeOffset="4377.0016">5158 272 1382,'0'0'123,"0"0"-99,0 0-24,0 0 0,0 0 108,0 0 16,0 0 3,0 0 1,0 0-73,13-4-15,-8-3-2</inkml:trace>
          <inkml:trace contextRef="#ctx0" brushRef="#br0" timeOffset="5084.708">5379 14 2098,'0'0'46,"0"0"10,0 0 1,0 0 3,5-12-48,3 1-12,-8 3 0,5 4 0,8 0 124,-5 1 24,-8 3 4,13-4 0,0 4-70,0 0-14,0 4-4,-4-1 0,-9-3-51,9 4-13,8 4 0,-4 4 0,9-5 0,0 1 0,-14 4 0,-3 3 0,3-4 54,1 5 8,4-1 2,-4 1 0,-18 3-78,9-4-15,4 5-3,1 3-1,-14 11-5,0 5-1,5 0 0,0-13 0,-1-2-13,-3-1-4,-5 0 0,4-4 0,-4-3-57,0-1-12,4 0-3,-8-3 0,-1-1 95,1-7 18,0 0 4,-1-4 1,10-4 10,-5 0 14,-5-3-3,10-1-1,3 0 31,1 1 7,0-5 0,-1 4 1,5 1-2,0-1-1,5 0 0,-1 1 0,0-1-10,5 0-3,8 0 0,-4 1 0,-4-5 16,21-11 3,-4 8 1,-13 15 0,0 7-15,5-3-3,-1 0-1,-4 0 0,5 4-18,-1-1-4,9-7-1,-4 0 0,-1 8-11,-3 0 0,-5-1 0,4 5 0,5-4-32,-5 3-8,-4-3-1,-4 0-1,8-8-179,-8 4-36</inkml:trace>
          <inkml:trace contextRef="#ctx0" brushRef="#br0" timeOffset="5322.3056">5874-79 2106,'0'0'93,"0"0"19,0 0-89,0 0-23,0 0 0,0 0 0,0 0 125,0 12 21,0 3 4,0-3 1,0 3-51,0 1-11,4 3-1,0 4-1,5 4-44,-5 4-9,5 0-2,-5 4 0,-4-1-17,0-7-4,9 8-1,-5 0 0,1-5-10,-1 1 0,5-4 0,-1-8 0,5 5-109,-8-1-15,-1 0-2,0-12-717,9-11-143</inkml:trace>
          <inkml:trace contextRef="#ctx0" brushRef="#br0" timeOffset="6530.0517">5384-371 748,'0'0'67,"0"0"-54,0 0-13,0 0 0,0 0 212,0 0 39,0 0 8,0 0 1,-5 0-96,5 0-20,0 0-4,0 0-1,0 0-30,0 0-5,0 0-2,0 0 0,0 0-38,0 0-7,5 7-1,8-7-1,0 0-16,-5 0-3,5 4-1,0 0 0,0 0 2,-4 0 1,0-4 0,4 0 0,0 0-18,0 0-4,4-4-1,1 4 0,-1 0-6,0 0-1,5 4 0,0-8 0,-1 4-8,1 0 0,-5 0 9,5 8-9,-5-5 0,5 1 0,-5-4 0,1 4 0,-1 4 0,-4-4 0,0 3 0,0 1 0,0-8 0,0 0 0,-4 0 0,-1-4 0,-8 4 0,13 0 0,-4-4 0,0 4 0,-9 0 14,0 0-2,4 4 0,9-4 0,-13 0-12,0 0 8,0 0-8,0 0 0,9 0 0,-9 0-18,0 0 2,0 0 1,0 0-7,0 0-2,0 0 0,0 0 0,0 0-217,0 0-44,0 0-9,-22 4-2</inkml:trace>
        </inkml:traceGroup>
      </inkml:traceGroup>
    </inkml:traceGroup>
    <inkml:traceGroup>
      <inkml:annotationXML>
        <emma:emma xmlns:emma="http://www.w3.org/2003/04/emma" version="1.0">
          <emma:interpretation id="{727E64F4-BEF4-4128-92E8-07DDFBD07325}" emma:medium="tactile" emma:mode="ink">
            <msink:context xmlns:msink="http://schemas.microsoft.com/ink/2010/main" type="paragraph" rotatedBoundingBox="3844,6298 13720,5967 13751,6871 3875,72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982293-C456-4763-A49B-0F70A785DF7B}" emma:medium="tactile" emma:mode="ink">
              <msink:context xmlns:msink="http://schemas.microsoft.com/ink/2010/main" type="line" rotatedBoundingBox="3844,6298 13720,5967 13751,6871 3875,7202"/>
            </emma:interpretation>
          </emma:emma>
        </inkml:annotationXML>
        <inkml:traceGroup>
          <inkml:annotationXML>
            <emma:emma xmlns:emma="http://www.w3.org/2003/04/emma" version="1.0">
              <emma:interpretation id="{CA238012-97EB-4558-849E-4C7F1E4FDAAE}" emma:medium="tactile" emma:mode="ink">
                <msink:context xmlns:msink="http://schemas.microsoft.com/ink/2010/main" type="inkWord" rotatedBoundingBox="3849,6429 10491,6206 10517,6979 3875,7202"/>
              </emma:interpretation>
              <emma:one-of disjunction-type="recognition" id="oneOf4">
                <emma:interpretation id="interp20" emma:lang="en-AU" emma:confidence="0">
                  <emma:literal>A=021212121..,</emma:literal>
                </emma:interpretation>
                <emma:interpretation id="interp21" emma:lang="en-AU" emma:confidence="0">
                  <emma:literal>A50.21212121 ...</emma:literal>
                </emma:interpretation>
                <emma:interpretation id="interp22" emma:lang="en-AU" emma:confidence="0">
                  <emma:literal>A=021212121.,.</emma:literal>
                </emma:interpretation>
                <emma:interpretation id="interp23" emma:lang="en-AU" emma:confidence="0">
                  <emma:literal>A=0.21212121 ...</emma:literal>
                </emma:interpretation>
                <emma:interpretation id="interp24" emma:lang="en-AU" emma:confidence="0">
                  <emma:literal>A=021212121.,,</emma:literal>
                </emma:interpretation>
              </emma:one-of>
            </emma:emma>
          </inkml:annotationXML>
          <inkml:trace contextRef="#ctx0" brushRef="#br0" timeOffset="22332.9061">5293 1374 2091,'-22'0'92,"13"-4"20,1 0-89,-1 1-23,-4-1 0,0 0 0,4 0 106,-4 0 17,5 8 3,-5 0 1,0 0-45,4-4-9,0 0-1,5 7-1,-5 1-39,5 8-7,0 3-1,4 0-1,4 4-23,-4 4 0,4-4 0,5 4 0,0 0 0,4 4 0,-5 4 0,10-1 0,-1-3 0,5-4 0,-5 4-8,5 0 8,4 0 0,-5-8 0,5-8 0,-4 1-8,-5-5 8,1-3 0,3-8 0,-3-4 0,-1 0 0,-8-4 0,4-7 0,-5-8 8,5-4 0,-8-4 0,-10-4 0,5-3 0,5-4 0,-5 3 0,-9 0 0,0 1 0,5 3 1,-5 1 1,5-1 0,-9 4 0,-4 0-2,4 4-8,-5 0 12,-3 0-4,-1 4-8,0 8 0,1-1 0,3 5 0,1 7-25,0 4-7,-1 4-2,5 4 0,0 3-176,0 8-35,5 8-7</inkml:trace>
          <inkml:trace contextRef="#ctx0" brushRef="#br0" timeOffset="22445.7634">5523 1513 864,'21'-19'76,"-16"11"-60,-10 0-16,5 8 0</inkml:trace>
          <inkml:trace contextRef="#ctx0" brushRef="#br0" timeOffset="23221.2516">5865 1274 1728,'0'0'38,"0"0"8,0 0 2,-9-4 0,9-4-39,0-3-9,-4 3 0,4-3 0,4 3 147,-4-4 27,5 8 6,-1-3 0,0-1-77,1 0-16,3-3-3,-8 11-1,0 0-22,13 0-4,0 0-1,5 4 0,-10-1-47,1 5-9,4 0 0,4 3 0,1 5 0,-5 3 0,-5 4 0,5 4 11,0 4-11,-4 0 8,-5 7-8,1-3 8,8-4-21,-9 4-5,-8-8-1,-1-4 0,5 7-26,-4-3-6,4 0-1,-9-3 0,5-1-8,-5-4-3,1-8 0,-5 9 0,4-9 51,-4-3 12,0-4 0,0 0 0,4-8 0,1 0 0,-5-4 0,0 1 0,4-5 48,5 0 13,-5 5 3,5-5 0,-1 1-52,5-1-12,0 1 0,0-1 0,0 0 54,0 1 8,13-1 2,-4 1 0,0 3-52,12-4-12,-8 1 0,-4 11 0,8-4 0,1 4 0,-5 4 0,4 0 0,0 0 0,1 3 0,-10 1 0,10 0 0,-1 3 12,5 1 0,-1-1 0,-3 1 0,-1 0-62,-4-1-13,4-3-2,1-1-1,-5-3-185,-5 0-37</inkml:trace>
          <inkml:trace contextRef="#ctx0" brushRef="#br0" timeOffset="23442.983">6277 1289 1688,'-13'-7'75,"13"3"15,-5-4-72,5-3-18,0 3 0,0 0 0,0-3 151,0 7 26,0-4 6,0 8 1,5-8-60,-5 8-11,0 0-2,0 0-1,8 8-50,5 4-11,-4-1-1,4 8-1,-4-3-18,-1 3-3,5 0-1,-4 8 0,4 0-15,0 0-10,4-4 12,-4 4-12,0 0 0,-4 0 0,4 0 0,-4-4 0,-1 0-112,1 4-16,0-7-3,-1-5-682,1-3-137</inkml:trace>
          <inkml:trace contextRef="#ctx0" brushRef="#br0" timeOffset="23856.841">6502 1282 1324,'0'0'118,"0"0"-94,0 0-24,4-4 0,1-4 196,-1 0 36,0 1 6,5 3 2,0-4-78,-1 4-15,1 0-3,4 4-1,0 0-75,5 0-16,-5 8-2,0-4-1,0 4-12,4-1-2,0 5-1,-4-1 0,5-3-22,-5 4-4,-5 3 0,1 8-8,0-3 8,4 3-8,-5 4 0,1-4 0,0 4 0,-5 11 0,-4-3 0,4 0-9,-4-5-23,0-3-5,0 0-1,-4-4 0,-5 1 28,1-5 10,-1 0 0,-4-3-9,0-1-1,0-7 0,0-1 0,0-3 0,0 4 10,0-8 0,0 0 0,4-4 0,1 4 13,3-4-1,5 4-1,0 0 0,-8-7 9,8 7 3,-5-4 0,5 4 0,0 0-4,0 0-1,5-12 0,-5 12 0,4-4-7,5 0-2,4 1 0,0-1 0,-5 4-1,5 0 0,9 0 0,0 4 0,-5-4-8,0 7 12,-8-3-12,8 0 12,5 0-12,-5 4 0,1-5 0,-1 5 0,0-8-49,5 4-12,-9 0-3,4 0 0,1-4-91,-5-4-18,0 0-4,0 0-925</inkml:trace>
          <inkml:trace contextRef="#ctx0" brushRef="#br0" timeOffset="24067.1354">6988 1301 2041,'0'0'90,"0"0"19,0 0-87,0 0-22,0 0 0,0 0 0,0 0 150,0 0 26,0 0 4,0 0 2,8 8-85,1-1-17,-5 1-3,9 4-1,-4 3-34,0 4-7,-1 4-2,1-3 0,0 7-21,4 0-4,-5 0 0,1 15-8,4 0 0,-4 1 0,-1-5 0,5-3 0,0 0-164,-4-8-28</inkml:trace>
          <inkml:trace contextRef="#ctx0" brushRef="#br0" timeOffset="24602.3358">7334 1374 1440,'0'27'128,"0"-27"-103,0 0-25,0 0 0,13-15 153,-4 3 26,-5 1 5,5-1 0,4 8-26,4-4-6,-8 1 0,8 3-1,1 0-70,-1 8-13,-4 0-4,-4 0 0,4 7-51,4 1-13,0-1 0,1 1 0,-5 3 0,4 1 0,-4 3 0,5 0 0,-5 8 0,-5-4 0,1 4 0,0 8 0,-5-4 0,-4-4 0,0 7 0,-4-3 0,4 0-44,-5-4-11,-3-8-2,-1 4-1,0-3-20,1-5-4,-5 0-1,4-7 0,-4 0 37,-13 0 7,0-8 2,17-4 0,0 4 37,1-4 0,3 0 0,-3-4 12,3-3 28,-3 3 5,3 4 2,5 4 0,-4-8 11,4 8 2,0 0 1,4-11 0,5 3 3,0 1 0,4-1 0,0 4 0,4 4-52,0-4-12,1 4 0,3 0 0,-3 4 54,8 0 8,-4-4 2,-1 0 0,1 0-52,-5 0-12,5 8 0,-5-8 0,1 0-23,-1 0-7,0 3-2,1-3 0,-5-3-189,0-1-39</inkml:trace>
          <inkml:trace contextRef="#ctx0" brushRef="#br0" timeOffset="24813.2141">7937 1259 1324,'0'0'118,"0"0"-94,0 0-24,0 0 0,0 0 288,0 11 52,0-3 12,4 7 1,1-3-206,-1 3-42,0 4-8,1 5-1,-1-1-56,5 4-10,-1 3-2,1 1-1,0 4-17,4 11-10,0 0 12,0 1-12,4-13-87,-4 5-24,0-8-5</inkml:trace>
          <inkml:trace contextRef="#ctx0" brushRef="#br0" timeOffset="25372.7389">8223 1386 1900,'4'34'84,"-4"-34"18,0 0-82,5-7-20,3-1 0,1 0 0,4-3 120,0 3 19,-4 0 4,8 1 1,-4-1-13,9 4-3,-5 0 0,0 0 0,1-3-102,3 7-26,-3 0 0,3 0 0,-3 0 33,-1 0 2,0 3 0,-4 5 0,0 0-24,0 3-11,0 1 10,-4 0-10,0-1 0,-1 4 0,1 5 0,-5 3 0,1 4 0,-5 0 0,-5 0 0,1 4-10,-5-1-10,1 5-3,3-8 0,-3 0 0,-1 0-23,0-4-5,-4 0-1,5-7 0,-1-9 8,-4 1 2,4 4 0,1-5 0,-5-7 27,4 0 6,0 4 1,1 0 0,8-4 21,0 0 5,0 0 1,0 0 0,-9 0 29,9 0 5,0 0 2,0 0 0,0 0-7,0 0 0,9-15-1,-1 7 0,5-4-8,-4 9-2,8-1 0,-4 0 0,5-4-5,-1 8 0,0 4-1,1 0 0,-1-4-17,0 4-3,1 0-1,-1 3 0,1 1-10,-1 0-14,0-5 3,1 5 1,3-4-122,-3 4-25,-1-8-5,0-4-1</inkml:trace>
          <inkml:trace contextRef="#ctx0" brushRef="#br0" timeOffset="25589.507">8899 1266 2854,'0'0'63,"0"0"13,0 0 2,0 0 2,0 0-64,0 0-16,0 0 0,0 0 0,0 0 60,9 12 9,-5 7 2,1 0 0,3 4-42,-3 4-8,3 0-1,1 0-1,0 0-31,-1 4-5,-3 0-2,3 0 0,1 0 19,0-1 0,-1 1 0,1-4-925,0-4-182</inkml:trace>
          <inkml:trace contextRef="#ctx0" brushRef="#br0" timeOffset="21160.0294">3403 1447 1728,'0'-4'153,"-5"1"-122,1-1-31,4 4 0,-4-4 85,4 4 11,0 0 3,0 0 0,0 0 1,0 0 0,-5 11 0,5 5 0,-4-5-61,4 5-12,4-1-3,-4 12 0,5 0-5,-5-4-2,8 8 0,-3 0 0,-1 0-8,0 3-1,1 1-8,-1 0 12,0-1-12,5 9 0,-5-8 0,-4-1 0,5-3 0,-5-12 0,4 1 0,1-5 0,-10-3 0,5-1 0,0-11 0,0 0 0,0 0 0,-4-8 14,-1-3-2,1-8-1,0-1-32,-1-3-7,-3-4 0,3 4-1,1-8 46,-5-3 10,1-1 1,3-4 1,-3 1-29,8-1 0,-5-3 0,5 3 0,0 1-19,0 3-9,0-3-3,0 7 0,5 0 31,-1 0 0,5 4 11,-5 4-3,0 4 10,1 3 2,3 1 1,1 7 0,4 1-4,-4 3-1,8 4 0,-8 4 0,-9-4 28,9 7 6,4 5 1,4 3 0,0 1-51,1 3-16,-5 4 0,4 0 0,5 8 16,-5 0 0,-4 4 9,9 7-9,-9 0 8,0 1-8,4-1 0,0 0 0,-4-3 0,-4-8 0,4 3-11,0-7 11,-4 0-65,-1-3-6,-3-1-1,3-8-720,1 1-145</inkml:trace>
          <inkml:trace contextRef="#ctx0" brushRef="#br0" timeOffset="21351.5412">3407 1705 1612,'0'0'144,"0"0"-116,0 0-28,0 0 0,0 0 134,0 0 21,0 0 4,13 0 1,-4-3-32,8 3-5,1-4-2,-1 0 0,0 0-91,1 0-18,-1 4-4,9-4-8,4 0 24,1-3-1,-1-1-1,5 4-1222</inkml:trace>
          <inkml:trace contextRef="#ctx0" brushRef="#br0" timeOffset="21738.755">4170 1451 1958,'-4'19'43,"-1"-7"9,5-12 1,9 8 3,-9-8-45,13 4-11,-9 3 0,5-3 0,4-4 104,4 0 20,1 0 3,3-4 1,-3 4-61,-1-4-12,9-3-3,-4 3 0,-1 0-32,1 4-8,-5 0 0,5 0-1,0-4-11,-5 4 0,1-4 0,-5 8 0,4-4-170,-8 4-30,-1 0-5</inkml:trace>
          <inkml:trace contextRef="#ctx0" brushRef="#br0" timeOffset="21899.5605">4317 1702 1612,'-8'11'144,"8"-11"-116,-5 4-28,5 4 0,0-8 104,0 0 14,0 0 3,5 7 1,3-3 7,1 4 2,4-8 0,4 0 0,1 0-71,-1-4-13,5 0-3,-1 0-1,1-3-43,4 3 0,-4-4-11,4 0 3,4-3-125,5-5-25</inkml:trace>
          <inkml:trace contextRef="#ctx0" brushRef="#br0" timeOffset="25933.7482">9380 1790 2617,'0'0'116,"0"0"24,0 0-112,0 0-28,0 0 0,0 0 0,13-7 43,-8 7 3,-5 0 1,8-8 0,1 4-68,0-4-14,-1-3-2,1 3-766,0-4-153</inkml:trace>
          <inkml:trace contextRef="#ctx0" brushRef="#br0" timeOffset="26084.5943">9671 1659 1843,'0'0'164,"0"0"-132,0 0-32,4-7 0,-4-1 134,0 8 20,0 0 4,9-4 1,0 0-127,-1-4-24,-3 1-8,3-1 0,5-11-180,-4 7-38</inkml:trace>
          <inkml:trace contextRef="#ctx0" brushRef="#br0" timeOffset="26246.9913">9979 1605 748,'0'0'67,"0"0"-54,0-7-13,0 7 0,0 0 476,0 0 93,0 0 19,4-8 3,0-4-465,-4 5-93,0 7-18,9-8-4,-5-8-56,5 5-11,-5 3-3,1 1-1178</inkml:trace>
        </inkml:traceGroup>
        <inkml:traceGroup>
          <inkml:annotationXML>
            <emma:emma xmlns:emma="http://www.w3.org/2003/04/emma" version="1.0">
              <emma:interpretation id="{6F0111C0-B9AF-42D0-8848-48B324DE789D}" emma:medium="tactile" emma:mode="ink">
                <msink:context xmlns:msink="http://schemas.microsoft.com/ink/2010/main" type="inkWord" rotatedBoundingBox="11400,6045 13720,5967 13750,6853 11430,6931"/>
              </emma:interpretation>
              <emma:one-of disjunction-type="recognition" id="oneOf5">
                <emma:interpretation id="interp25" emma:lang="en-AU" emma:confidence="0">
                  <emma:literal>-11)</emma:literal>
                </emma:interpretation>
                <emma:interpretation id="interp26" emma:lang="en-AU" emma:confidence="0">
                  <emma:literal>-41)</emma:literal>
                </emma:interpretation>
                <emma:interpretation id="interp27" emma:lang="en-AU" emma:confidence="0">
                  <emma:literal>-l)</emma:literal>
                </emma:interpretation>
                <emma:interpretation id="interp28" emma:lang="en-AU" emma:confidence="0">
                  <emma:literal>-Li)</emma:literal>
                </emma:interpretation>
                <emma:interpretation id="interp29" emma:lang="en-AU" emma:confidence="0">
                  <emma:literal>- (1)</emma:literal>
                </emma:interpretation>
              </emma:one-of>
            </emma:emma>
          </inkml:annotationXML>
          <inkml:trace contextRef="#ctx0" brushRef="#br0" timeOffset="27317.3525">10932 1378 1094,'-4'19'97,"4"-19"-77,0 0-20,0 0 0,0 0 234,0 0 43,0 0 9,0 0 2,9-4-123,-5 4-24,5-3-5,-1-1 0,5 4-65,0-4-13,0 4-2,9-4-1,0 4-19,-1 0-3,1 0-1,4 4 0,0-4-4,4 4-2,1-4 0,8 4 0,-5-1-4,-3-3-1,3 8 0,5-4 0,0 0-5,5 0-2,-5 3 0,4-3 0,-4 4-14,13-4 11,-4 0-11,-5-1 10,1 1-10,-5 0 0,-5-4 9,1 0-9,-5 0 0,5 0 0,0 0 0,-1 0 8,-3 0-8,-5 0 0,-5-4 0,-3 4 8,-1 0-8,5-4 0,-5 4 0,5-3-8,-5-1-33,-4 0-7,0-4 0,4 4-864,-4-3-173</inkml:trace>
          <inkml:trace contextRef="#ctx0" brushRef="#br0" timeOffset="27742.3009">12597 966 1728,'-5'-20'153,"1"5"-122,4 11-31,0 4 0,0 0 128,0 0 20,0 0 4,0 0 1,0 0-24,-4 4-5,4-4 0,-9 8-1,5 3-74,4 5-14,-5-5-3,1 5-1,0 3-15,4 0-4,-5 12 0,5-4 0,-4 4-12,4 0 0,0-1 8,0 1-8,0 4 0,0-4 0,4-4 0,1 0 0,3-4 0,-3-4 0,8 0-8,0 1 8,4-5-18,-4 0 0,0-7 0,4 0 0,1 0-27,-1-5-6,0 1-1,1-4 0,-1-4-144,-4-7-28,5 3-7</inkml:trace>
          <inkml:trace contextRef="#ctx0" brushRef="#br0" timeOffset="27964.0138">12861 1066 1497,'0'0'133,"0"0"-106,0 0-27,0 0 0,-8 4 193,8-4 34,0 0 6,0 0 2,0 7-69,-5 1-14,1 0-2,4 0-1,0 3-68,4 1-13,-4-1-4,5 1 0,-1 7-51,0-4-13,1 1 0,-1 3 0,0-3 0,5 3 0,-5-4 0,1 1 0,3-5 0,1 5 0,-5-5 0,1-3 0,-1 0-148,-4-8-33,0 0-7,0 0-620,13 0-124</inkml:trace>
          <inkml:trace contextRef="#ctx0" brushRef="#br0" timeOffset="28196.7555">13004 804 2307,'0'0'51,"0"0"10,0 0 3,9 11 0,0-3-51,-1 0-13,5 3 0,0 1 0,0-1 78,0 5 13,5 3 2,-1 0 1,-4 8-30,0 0-5,4-4-2,-4 4 0,5 0-12,-10 4-2,1 0-1,4 4 0,0-4-10,-9 3-1,1-3-1,-1 4 0,-4 3-10,0-3-1,-4 4-1,-1 3 0,-3-4-18,-1-3 0,0-4 8,1 0-8,-5 3-60,4-3-16,0-4-4,-4 0-1254</inkml:trace>
        </inkml:traceGroup>
      </inkml:traceGroup>
    </inkml:traceGroup>
    <inkml:traceGroup>
      <inkml:annotationXML>
        <emma:emma xmlns:emma="http://www.w3.org/2003/04/emma" version="1.0">
          <emma:interpretation id="{C1FEA9C9-17DF-4239-8875-5BDCE3CA6FCC}" emma:medium="tactile" emma:mode="ink">
            <msink:context xmlns:msink="http://schemas.microsoft.com/ink/2010/main" type="paragraph" rotatedBoundingBox="1042,7647 14537,7390 14565,8864 1070,9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1AFBB2-C76C-4472-819D-EA176824447E}" emma:medium="tactile" emma:mode="ink">
              <msink:context xmlns:msink="http://schemas.microsoft.com/ink/2010/main" type="line" rotatedBoundingBox="1042,7647 14537,7390 14565,8864 1070,9122"/>
            </emma:interpretation>
          </emma:emma>
        </inkml:annotationXML>
        <inkml:traceGroup>
          <inkml:annotationXML>
            <emma:emma xmlns:emma="http://www.w3.org/2003/04/emma" version="1.0">
              <emma:interpretation id="{D982988D-7B26-4AA2-80FB-70C8AE058153}" emma:medium="tactile" emma:mode="ink">
                <msink:context xmlns:msink="http://schemas.microsoft.com/ink/2010/main" type="inkWord" rotatedBoundingBox="1048,7963 1333,7958 1341,8367 1056,8372"/>
              </emma:interpretation>
              <emma:one-of disjunction-type="recognition" id="oneOf6">
                <emma:interpretation id="interp30" emma:lang="en-AU" emma:confidence="0">
                  <emma:literal>X</emma:literal>
                </emma:interpretation>
                <emma:interpretation id="interp31" emma:lang="en-AU" emma:confidence="0">
                  <emma:literal>x</emma:literal>
                </emma:interpretation>
                <emma:interpretation id="interp32" emma:lang="en-AU" emma:confidence="0">
                  <emma:literal>T</emma:literal>
                </emma:interpretation>
                <emma:interpretation id="interp33" emma:lang="en-AU" emma:confidence="0">
                  <emma:literal>t</emma:literal>
                </emma:interpretation>
                <emma:interpretation id="interp34" emma:lang="en-AU" emma:confidence="0">
                  <emma:literal>7</emma:literal>
                </emma:interpretation>
              </emma:one-of>
            </emma:emma>
          </inkml:annotationXML>
          <inkml:trace contextRef="#ctx0" brushRef="#br0" timeOffset="29410.9753">607 2792 979,'-22'19'43,"18"-11"9,4-8-41,0 0-11,-4-8 0,-5 4 0,0 1 160,9 3 29,0 0 7,0 0 0,0 0-49,0 0-11,0 0-1,0 0-1,0 0-53,5 7-10,8 1-3,-13 0 0,8 7-32,5 1-6,-4 3-2,4 0 0,4 4 8,1 0 0,-1 4 1,-4 0 0,4-4-53,5 0-10,-13 1-2,12-1-1,-8 0 29,0-4 0,5-3 0,-14-1 0,0 0-24,5-3 2,4-4 0,-13-8 0,0 0-126,0 0-26,0 0-5,0 0-737</inkml:trace>
          <inkml:trace contextRef="#ctx0" brushRef="#br0" timeOffset="29676.802">845 2850 1152,'0'0'102,"0"0"-82,-8 8-20,8-8 0,0 3 127,0-3 21,0 0 4,-9 4 0,0 0-24,1 0-6,-1 0-1,5 4 0,-9-1-85,4 5-18,-4-1-3,4 1-1,-8-1 17,4 1 3,4 0 1,1-1 0,-5 5-25,0-1-10,4-3 8,-4 3-8,4 0 0,1 1 0,-5-5 0,4 1 0,0-4-21,5-1 3,-5 5 1,9-12 0,0 0-27,0 0-4,0 0-2,0 0 0,0 0-139,0 0-28</inkml:trace>
        </inkml:traceGroup>
        <inkml:traceGroup>
          <inkml:annotationXML>
            <emma:emma xmlns:emma="http://www.w3.org/2003/04/emma" version="1.0">
              <emma:interpretation id="{EC05DD60-5CEA-45A7-9457-DFF7EE17F86D}" emma:medium="tactile" emma:mode="ink">
                <msink:context xmlns:msink="http://schemas.microsoft.com/ink/2010/main" type="inkWord" rotatedBoundingBox="1539,7815 3028,7787 3047,8794 1558,8823"/>
              </emma:interpretation>
              <emma:one-of disjunction-type="recognition" id="oneOf7">
                <emma:interpretation id="interp35" emma:lang="en-AU" emma:confidence="0">
                  <emma:literal>100,</emma:literal>
                </emma:interpretation>
                <emma:interpretation id="interp36" emma:lang="en-AU" emma:confidence="0">
                  <emma:literal>000,</emma:literal>
                </emma:interpretation>
                <emma:interpretation id="interp37" emma:lang="en-AU" emma:confidence="0">
                  <emma:literal>10,</emma:literal>
                </emma:interpretation>
                <emma:interpretation id="interp38" emma:lang="en-AU" emma:confidence="0">
                  <emma:literal>100</emma:literal>
                </emma:interpretation>
                <emma:interpretation id="interp39" emma:lang="en-AU" emma:confidence="0">
                  <emma:literal>1000</emma:literal>
                </emma:interpretation>
              </emma:one-of>
            </emma:emma>
          </inkml:annotationXML>
          <inkml:trace contextRef="#ctx0" brushRef="#br0" timeOffset="29897.8162">1110 2815 633,'0'0'28,"0"0"6,0 0-34,-5 8 0,5-8 0,-4 8 0,-5-1 309,9 1 55,-8 0 12,3 3 1,5-3-206,-8 4-42,8 3-8,-5-4-1,1 1-55,4 0-10,-4 3-3,4 4 0,0 4-32,0-3-8,0-5 0,0 4-1,0 1-1,0-1 0,0-4 0,0 1 0,4-1-30,0-3-7,-4-12-1,13 7 0,-13-3-192,13 4-40</inkml:trace>
          <inkml:trace contextRef="#ctx0" brushRef="#br0" timeOffset="30259.1377">1235 2842 1623,'0'0'72,"0"0"15,0 0-70,0 0-17,-4 12 0,0-5 0,-5 1 115,9 4 19,-9 3 4,9 0 1,-4 1-69,4 3-14,4 0-2,1 1-1,-1-5-29,5 4-7,-5 1-1,9-1 0,-4-4-16,8 5 0,-4-1 8,4-4-8,-4-3 0,5-1 0,-1 1 8,0-4-8,5-5 8,0 1-8,-9-11 12,0 3-12,4-8 20,-4 1-4,0-1 0,0-3 0,-13-1 6,9-7 1,-5 0 0,5 0 0,-9 0 4,0 0 1,-4 0 0,-5-4 0,0 3-28,1 1 0,-1 0 0,0 0 0,-4 4 0,-4 0 0,0 3 0,-1 1 0,5-4 26,0 7 0,-9 0 0,14 5 0,-10 7-42,5 0-8,0 0-1,0 7-1,5-3 2,-1 8 0,0-1 0,5 1 0,0-1-68,4 1-14,4 0-2,0 3-586,5 4-117</inkml:trace>
          <inkml:trace contextRef="#ctx0" brushRef="#br0" timeOffset="30613.0594">1669 2827 1958,'0'0'43,"0"-8"9,-9 0 1,9 8 3,0 0-45,0 0-11,0 0 0,0 0 0,0 0 124,0 0 24,-8 8 4,3 0 0,-3 3-91,8 5-18,-9 3-4,9 0-1,0 0-23,9 5-5,-5 3-1,9 3 0,0 5-9,0-4 0,9 0 0,-5 0 0,5-8 0,-1-4-11,1-4 3,-5-3 0,5-1 8,0 1 8,-5-4-8,0-4 11,5-4-11,-5 0 0,-4-4-12,5-4 12,-5-7 0,0-1 0,0-3 0,-5 4 0,-3-1 44,3-3 16,-3-8 3,3 0 1,-3-4-52,-5-4-12,0 1 0,0-13 0,-5 9 0,-3-1 0,-1 5 0,0 7 0,-4-4 44,-4 8 5,0 0 2,-5 3 0,5 1-38,-5 4-13,0 7 9,5 4-9,-9 4-9,17 4-7,-12 4-2,3 7 0,-3 1-66,8 3-14,-5 4-2,10 0-1,3 0-167,-3 12-34,-5 27-6,17-12-2</inkml:trace>
          <inkml:trace contextRef="#ctx0" brushRef="#br0" timeOffset="30947.8211">2549 3170 2703,'0'0'60,"0"0"12,0 0 2,0 0 2,0 0-61,0 0-15,0 15 0,-4 0 0,4 1 80,0-5 12,0-11 4,0 16 0,0 11-54,0 0-10,0 0-3,0 4 0,0-1-17,0 5-4,-5 0-8,5 3 12,0 1-76,0-4-15,5-5-3,-1-3-1248</inkml:trace>
        </inkml:traceGroup>
        <inkml:traceGroup>
          <inkml:annotationXML>
            <emma:emma xmlns:emma="http://www.w3.org/2003/04/emma" version="1.0">
              <emma:interpretation id="{5EB0FDE3-2628-4034-920B-B1D69BE9F9BC}" emma:medium="tactile" emma:mode="ink">
                <msink:context xmlns:msink="http://schemas.microsoft.com/ink/2010/main" type="inkWord" rotatedBoundingBox="4061,7867 5016,7849 5025,8348 4070,8367"/>
              </emma:interpretation>
              <emma:one-of disjunction-type="recognition" id="oneOf8">
                <emma:interpretation id="interp40" emma:lang="en-AU" emma:confidence="0">
                  <emma:literal>100</emma:literal>
                </emma:interpretation>
                <emma:interpretation id="interp41" emma:lang="en-AU" emma:confidence="0">
                  <emma:literal>10</emma:literal>
                </emma:interpretation>
                <emma:interpretation id="interp42" emma:lang="en-AU" emma:confidence="0">
                  <emma:literal>000</emma:literal>
                </emma:interpretation>
                <emma:interpretation id="interp43" emma:lang="en-AU" emma:confidence="0">
                  <emma:literal>1000</emma:literal>
                </emma:interpretation>
                <emma:interpretation id="interp44" emma:lang="en-AU" emma:confidence="0">
                  <emma:literal>00</emma:literal>
                </emma:interpretation>
              </emma:one-of>
            </emma:emma>
          </inkml:annotationXML>
          <inkml:trace contextRef="#ctx0" brushRef="#br0" timeOffset="48607.6879">3624 2700 1756,'0'0'78,"0"0"16,0 0-75,-13 0-19,4 0 0,9 0 0,0 0 144,0 0 24,-8-4 6,8 4 1,0 0-59,-9 0-11,5 7-2,4-7-1,0 0-54,-5 8-10,1 0-2,4 3-1,0 1 2,4 7 1,-4-3 0,5 7 0,-5 0-26,0 0-12,4 0 10,0-4-10,1 4 0,-1 1 0,-4 3 0,4-8 0,5 4-16,-5-4-4,1 0 0,-1 5 0,5-9-45,-5-3-10,5-1-1,-9-7-1,8 0-159,-8-4-31,5-8-6</inkml:trace>
          <inkml:trace contextRef="#ctx0" brushRef="#br0" timeOffset="48935.6655">3802 2723 1324,'0'0'118,"0"0"-94,-5 7-24,5-7 0,-4 8 175,4 0 30,0 0 7,-9 3 0,9 1-76,-4-1-16,4 1-4,0 7 0,0-4-49,0 9-11,4-5-1,5 0-1,-9 8-24,9-4-5,-5-4-1,5 1 0,-1 3-14,1-4-10,4 0 12,0-3-12,-4-5 8,4 5-8,4-1 0,-4-7 0,0-4 18,4 0 0,-4-4 0,0-4 0,0-4-18,0-7-19,-4-1 4,0-7 1,-1-4 22,-3 0 4,-5-4 0,0 4 1,0-4 0,-5 1 0,1 3 0,-5 0 0,1 7-1,-1 1-1,0 0 0,-4 4 0,-4-1-27,0 1-6,4 3-1,0 4 0,-5 5 41,1-1 8,4 4 2,-4 4 0,4-1-52,4 5-9,-4 0-3,4 0 0,5 3-42,4 1-9,-9-1-1,9 5-1,9-5-182,-9 1-36</inkml:trace>
          <inkml:trace contextRef="#ctx0" brushRef="#br0" timeOffset="49329.7527">4274 2823 1036,'0'0'92,"0"0"-73,0 0-19,0 0 0,0 0 299,0 0 56,0 0 11,-9 0 2,1-4-190,8 4-38,-9 8-8,0-1-2,1 5-94,-1 0-18,5-1-4,4 1-1,-5 3-13,5 4 0,-4 4 0,4 1 0,4 3 30,-4 0 3,5-4 1,3 7 0,1-6-34,4-5 0,0-4 0,0 5 0,0-9 0,4 1 0,1-9-10,-1 5 10,0-8 0,1 0-9,-1-4 9,0-3 0,1-1-8,-5-4 8,4 1 0,0-5 0,-3-3 0,-1-4 0,-5 4 0,1-8 0,-5 0 0,5 0 9,-9-4-9,0 4 12,0 0-2,0-4 0,-4 8 0,-5 0 0,0-4 3,-4 8 1,-4 3 0,4 1 0,-9 3-6,5 5-8,-5-1 11,0 4-11,5-4 0,-9 8-11,9 0 0,-1 4 0,1-4-32,4 8-6,0-4-2,4 4 0,9-8-198,-4 11-40</inkml:trace>
        </inkml:traceGroup>
        <inkml:traceGroup>
          <inkml:annotationXML>
            <emma:emma xmlns:emma="http://www.w3.org/2003/04/emma" version="1.0">
              <emma:interpretation id="{529974D1-7CA3-44D9-A38F-C3EFD95DBA47}" emma:medium="tactile" emma:mode="ink">
                <msink:context xmlns:msink="http://schemas.microsoft.com/ink/2010/main" type="inkWord" rotatedBoundingBox="5268,7684 6238,7666 6250,8272 5280,8291"/>
              </emma:interpretation>
              <emma:one-of disjunction-type="recognition" id="oneOf9">
                <emma:interpretation id="interp45" emma:lang="en-AU" emma:confidence="0">
                  <emma:literal>A:</emma:literal>
                </emma:interpretation>
                <emma:interpretation id="interp46" emma:lang="en-AU" emma:confidence="0">
                  <emma:literal>At</emma:literal>
                </emma:interpretation>
                <emma:interpretation id="interp47" emma:lang="en-AU" emma:confidence="0">
                  <emma:literal>At.</emma:literal>
                </emma:interpretation>
                <emma:interpretation id="interp48" emma:lang="en-AU" emma:confidence="0">
                  <emma:literal>A.</emma:literal>
                </emma:interpretation>
                <emma:interpretation id="interp49" emma:lang="en-AU" emma:confidence="0">
                  <emma:literal>As.</emma:literal>
                </emma:interpretation>
              </emma:one-of>
            </emma:emma>
          </inkml:annotationXML>
          <inkml:trace contextRef="#ctx0" brushRef="#br0" timeOffset="49913.7846">4786 2646 2059,'0'0'45,"0"0"10,0 0 1,0-8 2,-5 0-46,5 8-12,0-8 0,0 8 0,0 0 120,0 0 23,0 0 4,0 0 1,0 0-88,0 0-18,0 0-3,9 8-1,0 8-48,-1-1-10,-3 0-1,-1 9-1,-4 3 48,4 3 10,5 1 1,-5 0 1,-4-4-10,0-8-1,5 1-1,3-1 0,-8 4-42,5-4-8,-5 0-1,0-3-1,4-5 26,0 1 0,1-4 0,-5-8 0,0 0 0,0 0 0,0 0 0,-5-12 0,5-7 0,-4 0 0,0-5 0,-1-3 0,-3 1 0,-1 2 0,9-3 0,-4 0 0,4 4 0,0 0 0,4 0 0,-4 0 0,4-4 12,-4 4-3,9-4 0,0 8 0,4-4-1,0-1 0,-9 5 0,5 4 0,-1 7 10,1 0 2,4 1 0,0 3 0,-13 4-4,9 4-1,8-4 0,-4 7 0,0 1 2,-4 4 1,4-1 0,-5 5 0,-3 3-6,8 4 0,4-4-1,-4 4 0,-4-3-11,-1 3 0,5 4 9,0-8-9,0 12 0,-4-4 0,-5 0 0,5 4 8,4-4-8,0 3 0,-9 1 0,1-4 0,8 0-20,0-8-3,-9 4 0,5 1 0,-9-9-42,8-3-9,-3-5-2,-10 1 0,1-4-177,4-4-36</inkml:trace>
          <inkml:trace contextRef="#ctx0" brushRef="#br0" timeOffset="50109.5372">4894 2754 1382,'0'23'61,"0"-23"13,0 0-59,0 0-15,0 0 0,0 0 0,0 0 245,13 0 47,0 0 8,0-4 3,-4 0-157,4 0-31,4 0-7,0 0 0,1 1-44,3 3-9,-3-8-2,8 4 0,-5 0-33,1 4-6,-5-4-2,5 4 0,4 0-26,0 0-6,-13 0 0</inkml:trace>
          <inkml:trace contextRef="#ctx0" brushRef="#br0" timeOffset="50365.1464">5505 2819 2880,'0'0'64,"0"0"12,0 0 4,0 0 0,0 0-64,4-8-16,1 1 0,-1-1 0,9 0 0,-4 0 0,0 1 0,-1 7 0,-8 0 20,18-4 0,3-4 1,5 8 0,0-4-34,-4 1-7,-13-5-2,4 4-841,13 4-168</inkml:trace>
          <inkml:trace contextRef="#ctx0" brushRef="#br0" timeOffset="50519.149">5596 3000 1785,'0'0'79,"0"0"17,0 0-77,0 0-19,0 0 0,0 0 0,0 0 236,0 0 43,9 0 9,4-4 1,13-3-192,-9-1-38,-8-4-8,4 8-2,4-3-49,1-1 0,-1 4 0,5-4-1331</inkml:trace>
        </inkml:traceGroup>
        <inkml:traceGroup>
          <inkml:annotationXML>
            <emma:emma xmlns:emma="http://www.w3.org/2003/04/emma" version="1.0">
              <emma:interpretation id="{AC18A8C6-A60C-4E12-A10C-64BAAC88B39F}" emma:medium="tactile" emma:mode="ink">
                <msink:context xmlns:msink="http://schemas.microsoft.com/ink/2010/main" type="inkWord" rotatedBoundingBox="6898,7838 12342,7734 12365,8906 6920,9010"/>
              </emma:interpretation>
              <emma:one-of disjunction-type="recognition" id="oneOf10">
                <emma:interpretation id="interp50" emma:lang="en-AU" emma:confidence="0">
                  <emma:literal>21.212121....</emma:literal>
                </emma:interpretation>
                <emma:interpretation id="interp51" emma:lang="en-AU" emma:confidence="0">
                  <emma:literal>21.212121'...</emma:literal>
                </emma:interpretation>
                <emma:interpretation id="interp52" emma:lang="en-AU" emma:confidence="0">
                  <emma:literal>21.212121'''.</emma:literal>
                </emma:interpretation>
                <emma:interpretation id="interp53" emma:lang="en-AU" emma:confidence="0">
                  <emma:literal>21.212121''".</emma:literal>
                </emma:interpretation>
                <emma:interpretation id="interp54" emma:lang="en-AU" emma:confidence="0">
                  <emma:literal>21.212121'':</emma:literal>
                </emma:interpretation>
              </emma:one-of>
            </emma:emma>
          </inkml:annotationXML>
          <inkml:trace contextRef="#ctx0" brushRef="#br0" timeOffset="51151.5472">6420 2769 2437,'0'0'53,"0"-8"11,0-3 3,0-1 2,4 1-55,0 3-14,5 0 0,0-3 0,-5 3 86,5 0 14,-1 4 4,5 0 0,-4 1-68,4-1-14,0 0-2,4 4-1,-4 4 20,1 0 4,-6-1 1,5 5 0,0 4-20,0 3-3,-4-3-1,0 7 0,-1 4-34,-3 4-7,-1 0-2,0 4 0,-4-4-14,0 7-3,-4 1-1,4 0 0,-4-4-27,-5-1-6,0-3-1,1-3 0,-1-5 1,0 0 0,-4-7 0,0-1 0,0-3 38,0-8 7,-4 0 1,4-4 1,0-4 27,0-3 0,0 3 0,0-7 8,4 3 20,0-3 4,1 3 0,-1 1 1,5-5 21,4 5 4,-5-5 1,10 9 0,-1-1-13,5 0-2,-1-3-1,1-1 0,4 0-6,0 9-1,0 6 0,4 1 0,1-8-28,-1 4-8,1 4 0,-1 4 0,-4 0 20,4 3 0,5 1 0,0-1 0,-9 1-32,4-1-6,5 1-2,-1 0 0,-8-1 20,5 1 0,-1-8 0,0 3 0,-4 1-255,-4-4-47,0 0-10,4-4-1</inkml:trace>
          <inkml:trace contextRef="#ctx0" brushRef="#br0" timeOffset="51377.3952">6871 2688 2066,'0'0'92,"0"0"18,0 0-88,0 0-22,0 0 0,0 0 0,0 8 134,4-1 22,5 5 5,-5 0 1,0 3-27,-4-3-6,9 3-1,-5 4 0,1 0-90,-1 8-18,0 4-4,1-8-1,-1-3 1,0 3 0,5 8 0,0-4 0,-1 0-16,1 19 0,-5-15 0,1-20 0,-1-3-60,5 3-17,-1-3-4,1 0-1271</inkml:trace>
          <inkml:trace contextRef="#ctx0" brushRef="#br0" timeOffset="51642.8623">7282 2962 2649,'-8'-16'117,"3"8"25,-3 1-114,8 7-28,0 0 0,0 0 0,0 0 35,0 0 1,0 0 0,0 0 0,8-8-168,-3 4-34</inkml:trace>
          <inkml:trace contextRef="#ctx0" brushRef="#br0" timeOffset="52424.3396">7599 2734 1911,'0'0'84,"0"0"19,0 0-83,0 0-20,9-7 0,-1 3 0,1-4 139,4 0 23,-4 4 5,-1-3 1,5 7-69,0-4-14,5-4-2,-5 8-1,0 0-30,0 0-7,0 0-1,4 8 0,-8-4-24,4 3-6,4-3-1,-4 8 0,-4 3-13,-1 1 8,1 3-8,-5 0 0,1 0 0,-1 8 0,-4-3-8,-4 3 8,4 3-48,-5 1-2,1 4-1,0 0 0,-5-5-35,0-3-7,-4-7-2,5-1 0,-5 0 6,0-3 1,4-13 0,-4 5 0,-4-4 48,4-4 11,0 0 1,-5-4 1,5 4 38,0-4 7,0 4 2,9-4 0,-5 1 36,5-5 7,-5 0 1,9 0 1,0 1-1,5-5-1,-1 4 0,0 1 0,5-1-11,0 8-1,-1-4-1,5 4 0,5 0-6,-5-4 0,4 4-1,0 0 0,1 0-24,8 8-5,-5-4-1,1 0 0,4 0-13,-4 7 0,-1-3 0,1 3 0,-5-3-24,5 0-12,-5-4-1,5 3-1,-5 1-169,1-4-33,-5 4-8</inkml:trace>
          <inkml:trace contextRef="#ctx0" brushRef="#br0" timeOffset="52518.3358">8106 2730 2224,'0'0'99,"0"0"20,0 0-95,0 0-24,0 0 0,0 0 0,0 0 150,0 0 26,0 0 4,4 8 2,-4 4-89,5 3-17,3 4-4,-3 4-1,3-3-35,1-1-6,0 4-2,-1 0 0,-3-7-28,3 3 8,-3 8-8,3-4 0,-3 0-77,3-4-19,5 1-3,5-1-1241</inkml:trace>
          <inkml:trace contextRef="#ctx0" brushRef="#br0" timeOffset="53012.0689">8414 2757 2268,'-5'12'100,"5"-12"21,0 0-97,0 0-24,0 0 0,0 0 0,0 0 100,9-4 16,4 0 2,-4 0 1,4 1-55,0 3-12,0 0-1,0 0-1,4 3-19,-4 1-4,4 0-1,1 4 0,-5-1-14,0 1-2,0 4-1,0-5 0,-5 9-9,1-1 8,-4-3-8,3 7 8,-3-3-8,-5-1 0,0 4 0,-5 4 8,-3-3-38,-1 3-8,0 0-2,0 0 0,-4 0 0,0-4 0,0-3 0,0-1 0,0-7-8,0 0-1,0-5-1,0 5 0,0-4 28,0 0 6,5-4 0,-5-4 1,0 0 15,8 4 0,5 0 0,-8-8 10,3-3 21,5 3 4,0 8 1,0 0 0,0-8 4,5 1 2,3 3 0,1-4 0,0 0-15,4 5-3,0 3-1,0 0 0,4 0 12,0 0 2,1 0 1,3 0 0,-3 3-24,3-3-5,-3 0-1,-1 4 0,5 8-8,0-8-12,-5 0 2,0-1 1,-4 5-125,5-4-25,-1 0-5,-8 0 0</inkml:trace>
          <inkml:trace contextRef="#ctx0" brushRef="#br0" timeOffset="53276.4312">8821 2761 1209,'13'8'108,"-13"-8"-87,0 0-21,0 0 0,0 0 222,0 0 40,0 0 8,0 0 2,0 0-64,0 0-13,0 0-3,5 8 0,3-5-117,-3 1-24,3 4-5,-3-4-1,-1 4-21,5-1-4,-5 5 0,5-1-1,-1 5 36,-3-1 7,-1 5 2,0-1 0,5 4-64,-5-8-8,5 8-4,0 1-1,-5-1 21,0-4 4,5 4 0,-5-4 1,1 4-23,3-3-5,-3-9-1,-1 5 0,5 3-25,-5-11-6,-4-8-1,0 7-896,9-3-179</inkml:trace>
          <inkml:trace contextRef="#ctx0" brushRef="#br0" timeOffset="53816.2768">9042 2719 2199,'5'4'48,"-5"-4"11,8-8 1,10 4 2,-5 4-50,0 0-12,-5-4 0,5 4 0,5 0 124,-5-4 23,0 4 4,4 0 1,-4 0-76,0 0-14,4 4-3,-4 4-1,-4-8-22,4 8-4,0-4 0,0 3-1,-4 1-15,-1 0-4,1-1 0,0 1 0,-5 0-4,0 3 0,-4-3-8,0 7 12,5 1-12,-10 3-8,1 4 8,-5-3-13,1 6-3,-5 1-1,0 0 0,0-3 0,4 3-35,-4-8-6,0 0-2,4-4 0,-4-3 11,5-4 1,-1-1 1,5 1 0,-1 0 14,-3-4 2,3 3 1,5-7 0,0 0 18,0 0 12,0 0-13,0 0 5,0 0 32,0 0 6,0 0 2,0 0 0,9-3 16,0 3 3,4-4 1,0 4 0,-5-4-1,1 0 0,4 0 0,4 4 0,-4-8-14,0 5-2,0-5-1,0 8 0,5-8-26,-1 8-8,5-4 0,-5 4 0,-4-4-29,4 1-10,1-1-1,-5 4-867,-5-4-173</inkml:trace>
          <inkml:trace contextRef="#ctx0" brushRef="#br0" timeOffset="54014.2869">9593 2715 2649,'-5'8'58,"5"-8"12,0 0 2,0 0 4,0 0-61,5 4-15,-5-4 0,0 11 0,4 1 105,0-1 19,1 1 3,-1-1 1,0 5-52,1 3-9,3-4-3,-3 9 0,3-5-48,-3 0-16,3-7 8,1 3-8,0 4 0,0 1-17,-1-1 3,1-4 1,0 5-167,4-1-32,0-8-8</inkml:trace>
          <inkml:trace contextRef="#ctx0" brushRef="#br0" timeOffset="54200.5836">10100 3046 2880,'0'0'64,"0"0"12,0 0 4,0 0 0,0 0-64,0 0-16,0 0 0,9 8 0,-9-8 40,13 4 4,-5 0 2,1-4 0,0 0-74,4-4-14,-5 4-3,5-4-1263</inkml:trace>
          <inkml:trace contextRef="#ctx0" brushRef="#br0" timeOffset="54385.7024">10503 3050 2473,'0'0'109,"0"0"23,0 0-105,4-4-27,1-3 0,-1-1 0,0 0 44,1 1 3,3-5 1,1 0 0,0 5-68,-1-1-12,1 0-4,4 1-726,0-1-146</inkml:trace>
          <inkml:trace contextRef="#ctx0" brushRef="#br0" timeOffset="54568.9741">10937 3031 2649,'0'0'58,"0"0"12,0 0 2,8-4 4,1 0-61,0 0-15,-1-3 0,1 3 0,0-4-48,-1 4-13,1-3-3,0 3-682,-1 0-137</inkml:trace>
          <inkml:trace contextRef="#ctx1" brushRef="#br0">11860 3721,'0'0</inkml:trace>
        </inkml:traceGroup>
        <inkml:traceGroup>
          <inkml:annotationXML>
            <emma:emma xmlns:emma="http://www.w3.org/2003/04/emma" version="1.0">
              <emma:interpretation id="{3857A95C-D9E9-4AE9-A443-A7B9043F1DE4}" emma:medium="tactile" emma:mode="ink">
                <msink:context xmlns:msink="http://schemas.microsoft.com/ink/2010/main" type="inkWord" rotatedBoundingBox="12126,7436 14537,7390 14552,8204 12141,8250"/>
              </emma:interpretation>
              <emma:one-of disjunction-type="recognition" id="oneOf11">
                <emma:interpretation id="interp55" emma:lang="en-AU" emma:confidence="0">
                  <emma:literal>-12)</emma:literal>
                </emma:interpretation>
                <emma:interpretation id="interp56" emma:lang="en-AU" emma:confidence="0">
                  <emma:literal>.12)</emma:literal>
                </emma:interpretation>
                <emma:interpretation id="interp57" emma:lang="en-AU" emma:confidence="0">
                  <emma:literal>-12</emma:literal>
                </emma:interpretation>
                <emma:interpretation id="interp58" emma:lang="en-AU" emma:confidence="0">
                  <emma:literal>-la)</emma:literal>
                </emma:interpretation>
                <emma:interpretation id="interp59" emma:lang="en-AU" emma:confidence="0">
                  <emma:literal>112)</emma:literal>
                </emma:interpretation>
              </emma:one-of>
            </emma:emma>
          </inkml:annotationXML>
          <inkml:trace contextRef="#ctx0" brushRef="#br0" timeOffset="55964.1376">11643 2615 2059,'0'0'91,"0"0"19,0 0-88,0 0-22,0 0 0,0 0 0,0 0 90,0 0 14,0 0 2,0 0 1,0 7-27,4 5-4,-4 0-2,5-1 0,3-7-28,1 4-6,0-1 0,4 1-1,4-4-17,1 4-3,-1-4-1,5-1 0,-1 5 1,5 0 0,0-4 0,5 0 0,-1-4-4,5 0-1,4 0 0,4 0 0,-4 0-6,0 0-8,4-4 11,1 0-11,-1 0 8,0 4-8,-4-4 0,-4 0 0,0 0 0,-5 1 8,-4-1-8,-4 4 0,-1 0 0,-3 0 0,-1 0 0,0 0 0,-4 4 0,0-4 0,0 0 0,-4 3 0,0-3 0,-9 0 0,8 4 0,-8-4 0,0 0-88,0 0-14,0 0-3,0 0-738,0 0-147</inkml:trace>
          <inkml:trace contextRef="#ctx0" brushRef="#br0" timeOffset="56387.8302">13013 2295 1670,'0'12'148,"-4"-9"-118,4 1-30,0 4 0,0 0 149,-5-1 24,1 1 5,4 4 1,-4-1-51,-5 5-11,5-1-1,-1 4-1,-3-3-77,3 7-15,1-4-3,0 4-1,-5 4-19,9 0 10,-4 0-10,4 4 8,0 0-8,4-8 0,0 8 0,1-4 0,3 4-8,1-1 8,0-7-10,4 8 10,0-11-46,4 7-3,-4-12-1,4 0 0,-4 1-196,0-9-39</inkml:trace>
          <inkml:trace contextRef="#ctx0" brushRef="#br0" timeOffset="56821.86">13273 2518 1958,'0'0'87,"0"0"17,0 0-83,0 0-21,0 0 0,13 4 0,-4-4 107,-1 0 17,5 0 3,-4 0 1,4 0-23,0 0-4,0-4-1,0 4 0,-4 4-46,4-4-10,0 4-1,0 0-1,-5 0-18,1-4-3,0 8-1,-1-5 0,1 5-8,-5 0-1,1 3-1,-5-3 0,-5 4-10,5-1 0,-4 5 0,-5-1 0,1 0-10,-5 1-1,0 3 0,0 0 0,-5 1-14,1-1-3,4 0-1,-4 0 0,-1-3 1,5-1 0,-4 1 0,4-5 0,4-3 10,-4-4 2,5 0 1,8-4 0,0 0 5,0 0 1,0 0 0,0 0 0,0 0 9,0 0 9,0 0-1,0 0-8,0 0 33,4-12 0,5 4 0,-1 1 0,-3-1 8,8 0 2,0 4 0,4 1 0,0-5-9,1 0-2,3 4 0,1 0 0,-5 1-32,1-1 0,3 0 0,1-4 0,0 4 0,-1 1 0,-3 3 0,3-4 0,-3-4-144,-1 4-30,0 0-6</inkml:trace>
          <inkml:trace contextRef="#ctx0" brushRef="#br0" timeOffset="57072.8481">13693 2226 1670,'0'0'74,"0"0"15,0 0-71,0 0-18,9 0 0,4 3 0,-9-3 172,9 4 32,-4-4 5,4 8 2,0 0-90,0 7-17,5-3-4,-5 3-1,4 1-53,-4-1-10,9 4-3,-9 4 0,4 4-16,0 4-3,5-4-1,-5 4 0,5-4-13,-9 8 0,4-5 0,1 5 0,-10-4 0,5 4-13,-4-5 1,-5 9 0,1-4-24,-10-1-4,1 5 0,0-4-1,-5-1-7,0-3-2,-4-4 0,0 4-739,5-4-148</inkml:trace>
        </inkml:traceGroup>
      </inkml:traceGroup>
    </inkml:traceGroup>
    <inkml:traceGroup>
      <inkml:annotationXML>
        <emma:emma xmlns:emma="http://www.w3.org/2003/04/emma" version="1.0">
          <emma:interpretation id="{8AC057C8-5C71-46EE-9B70-953671791A02}" emma:medium="tactile" emma:mode="ink">
            <msink:context xmlns:msink="http://schemas.microsoft.com/ink/2010/main" type="paragraph" rotatedBoundingBox="503,9305 8422,9240 8434,10649 514,10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9C230C-7365-4326-8222-0328332C69A5}" emma:medium="tactile" emma:mode="ink">
              <msink:context xmlns:msink="http://schemas.microsoft.com/ink/2010/main" type="line" rotatedBoundingBox="503,9305 8422,9240 8434,10649 514,10714"/>
            </emma:interpretation>
          </emma:emma>
        </inkml:annotationXML>
        <inkml:traceGroup>
          <inkml:annotationXML>
            <emma:emma xmlns:emma="http://www.w3.org/2003/04/emma" version="1.0">
              <emma:interpretation id="{7F9202E6-10EC-4EB8-AC1B-8EACBFD8BDBB}" emma:medium="tactile" emma:mode="ink">
                <msink:context xmlns:msink="http://schemas.microsoft.com/ink/2010/main" type="inkWord" rotatedBoundingBox="503,9321 3910,9293 3921,10686 514,10714"/>
              </emma:interpretation>
              <emma:one-of disjunction-type="recognition" id="oneOf12">
                <emma:interpretation id="interp60" emma:lang="en-AU" emma:confidence="0">
                  <emma:literal>(21-11),</emma:literal>
                </emma:interpretation>
                <emma:interpretation id="interp61" emma:lang="en-AU" emma:confidence="0">
                  <emma:literal>(21-111,</emma:literal>
                </emma:interpretation>
                <emma:interpretation id="interp62" emma:lang="en-AU" emma:confidence="0">
                  <emma:literal>(21-61),</emma:literal>
                </emma:interpretation>
                <emma:interpretation id="interp63" emma:lang="en-AU" emma:confidence="0">
                  <emma:literal>(2/-11),</emma:literal>
                </emma:interpretation>
                <emma:interpretation id="interp64" emma:lang="en-AU" emma:confidence="0">
                  <emma:literal>(21-1'),</emma:literal>
                </emma:interpretation>
              </emma:one-of>
            </emma:emma>
          </inkml:annotationXML>
          <inkml:trace contextRef="#ctx0" brushRef="#br0" timeOffset="58299.1453">121 4160 1713,'0'11'76,"-4"-7"16,4-4-74,0 0-18,0 0 0,0 0 0,0 0 109,-4 0 19,-5 0 3,0 4 1,5 4-4,4 0 0,-13-1 0,4 5 0,5 3-102,0 5-26,-5 3 0,0 4 0,5 0 56,-5 3 7,1 1 1,3-8 0,5 8-52,0 0-12,0-4 0,0 4 0,0 0-20,0 3-6,5-7-2,3 12 0,1-5 28,4-3-8,0 0 8,4 0 0,5-12-41,-9-3-3,4 3-1,-4-8 0,5-3-79,3 0-16,1-4-4,-9-8-543,4-4-109</inkml:trace>
          <inkml:trace contextRef="#ctx0" brushRef="#br0" timeOffset="58688.0645">325 4472 1324,'0'0'118,"0"0"-94,0-8-24,0-3 0,-13-5 138,13 5 23,0-1 5,-9 4 1,9-3-24,0 3-5,0 8-1,0 0 0,0 0-73,9-7-16,4 3-2,-13 0-1,9 4-21,4 0-4,-4 4 0,-1 0-1,1 3 9,4 5 3,0-1 0,-4 5 0,-1 3-21,5-4-10,-8 5 10,3-1-10,1 0 0,0 0 0,-9 8 0,4-3-10,-4-1-21,0 0-4,0 4-1,-4 0 0,4-4-18,-13-8-4,4 1-1,5-1 0,-1-3 48,-12-1 11,8-3 0,-4 0 0,0-5 0,0-6 0,5-1 0,-10 0 0,5 0 10,0 4-10,-4-8 8,8 1-8,5-1 15,-5 0-3,0 1 0,5-1 0,4-4 8,0 12 0,0 0 1,0 0 0,9-7-3,4-1-1,-5 8 0,5-4 0,9-4-5,-9 4 0,5 1-1,3 3 0,1 0-11,0 0 8,-1 7-8,5 1 8,-4-4-8,4 0 0,-4 0 0,-1 3 0,5-3-22,-4 4-6,-5-4-2,9 0 0,-13 3-188,5-3-38,12 0-7,-8 0-1</inkml:trace>
          <inkml:trace contextRef="#ctx0" brushRef="#br0" timeOffset="58946.5324">650 4202 633,'0'0'28,"0"0"6,0 0-34,0 0 0,0 0 0,0 0 0,0 4 344,0-4 63,9 8 12,4-4 2,-4 0-249,4 3-49,-5 5-11,5-1-1,-4 5-47,0-1-10,4 4-2,-5 1 0,5 7-24,0 0-4,5-8-2,-14 12 0,5-8-9,8 8-1,-13 0-1,1-1 0,-5-3-11,0 0 12,0 0-12,4 4 12,-4-8-12,-4 0 0,4-3 0,-5-1 0,1 0-25,-9 0-7,9 1-2,-5-5-798,5-3-159</inkml:trace>
          <inkml:trace contextRef="#ctx0" brushRef="#br0" timeOffset="59384.8351">1309 4534 1440,'0'0'64,"0"0"12,0 0-60,0 0-16,0 0 0,0 0 0,0 0 252,0 0 48,0 0 10,0 0 2,0 0-172,0 0-33,9-4-7,-5 4-2,5-4-37,4 4-7,-5 4-2,14 0 0,-13-4-19,8 0-4,9 3-1,-4 1 0,0 0-12,-1 0-4,10-4 0,-10 4 0,5-4-12,0 4 0,0-4 0,0 0 0,0 0 0,0-4 0,-4 8-11,0-8 11,-1 0-90,1 4-10,-9 0-3,4 0-791,-12 0-158</inkml:trace>
          <inkml:trace contextRef="#ctx0" brushRef="#br0" timeOffset="59821.3393">2167 4256 2127,'0'0'47,"0"0"9,0 0 3,0 0 1,0 0-48,-4 8-12,-5 0 0,5-1 0,4-7 118,-4 8 22,-5 0 4,9 3 0,-4 1-64,4-1-12,-5 1-4,1 0 0,0 3-51,-1-3-13,5 3 0,-4 0 0,4 8 0,-9-3 0,5-5 0,0 8 0,4-3 0,0 3 0,0 4 0,0 0 0,0 0 0,0 0 0,4-1 0,9 1 0,-13-3 0,9-5 0,-1-4 0,1 1 0,4-1 0,-4 0 0,-1 5 0,1 3 0,0-8 0,4 1 0,4-1 0,-13 1 0,5-5-58,8 1-14,-4-1-4,5 1-732,-1-5-146</inkml:trace>
          <inkml:trace contextRef="#ctx0" brushRef="#br0" timeOffset="60139.2578">2480 4437 1918,'0'20'42,"0"-13"9,0-7 1,0 0 3,0 0-44,0 0-11,0 0 0,0 0 0,0 0 164,0 0 32,0 0 5,4 8 2,-4 4-111,4-1-23,-4-3-4,5 3-1,-1 5-52,0-5-12,-4 5 0,9-1 0,-9 1 0,4-1 0,1-3 0,-1 3 0,-4-3-11,9-1 11,-5 1-12,0-5 12,1 5-124,-5-4-17,4-1-4,-4-7-611,0 0-123</inkml:trace>
          <inkml:trace contextRef="#ctx0" brushRef="#br0" timeOffset="60394.4051">2657 4129 1868,'0'0'41,"0"0"9,5 4 2,-1 4 0,5-5-42,-1 5-10,1 0 0,0 3 0,-1 5 124,14-5 24,-9-3 4,4 0 0,-4 3-70,9 5-14,-5 11-4,-4 7 0,0-7 0,-4 0 0,8 4 0,-4 0 0,5-4-51,-5 4-13,-9 4 0,5-5 0,-1 5 0,-3-4 0,-5 0 0,0-1 0,-5-3 0,5-3 0,-4-1 0,0-4 0,-5-4 0,0 5 0,1-1 0,-5-11 0,8-8-253,-8 0-54</inkml:trace>
          <inkml:trace contextRef="#ctx0" brushRef="#br0" timeOffset="60619.1864">3359 4919 1958,'9'19'87,"-5"-7"17,-4-1-83,5 5-21,3 3 0,-3 4 0,-1-4 151,5 5 25,-1-1 6,1 0 1,-9 0-79,4 4-16,-4 4-4,5-1 0,-5 1-48,0 0-11,-5 0-1,1 4-1,4-5-23,-4 5 0,-5 0 0,5-1-890,-1 1-175</inkml:trace>
        </inkml:traceGroup>
        <inkml:traceGroup>
          <inkml:annotationXML>
            <emma:emma xmlns:emma="http://www.w3.org/2003/04/emma" version="1.0">
              <emma:interpretation id="{90BA73AE-1094-405F-B530-E423901A4DD8}" emma:medium="tactile" emma:mode="ink">
                <msink:context xmlns:msink="http://schemas.microsoft.com/ink/2010/main" type="inkWord" rotatedBoundingBox="5105,9546 7093,9530 7099,10183 5111,10199"/>
              </emma:interpretation>
              <emma:one-of disjunction-type="recognition" id="oneOf13">
                <emma:interpretation id="interp65" emma:lang="en-AU" emma:confidence="0">
                  <emma:literal>99Ar</emma:literal>
                </emma:interpretation>
                <emma:interpretation id="interp66" emma:lang="en-AU" emma:confidence="0">
                  <emma:literal>99A=</emma:literal>
                </emma:interpretation>
                <emma:interpretation id="interp67" emma:lang="en-AU" emma:confidence="0">
                  <emma:literal>99A..</emma:literal>
                </emma:interpretation>
                <emma:interpretation id="interp68" emma:lang="en-AU" emma:confidence="0">
                  <emma:literal>99A,</emma:literal>
                </emma:interpretation>
                <emma:interpretation id="interp69" emma:lang="en-AU" emma:confidence="0">
                  <emma:literal>995=5</emma:literal>
                </emma:interpretation>
              </emma:one-of>
            </emma:emma>
          </inkml:annotationXML>
          <inkml:trace contextRef="#ctx0" brushRef="#br0" timeOffset="62392.1563">5444 4476 1267,'0'0'56,"0"0"12,0 0-55,-4-4-13,4 4 0,-4-8 0,4 8 259,0 0 49,0 0 9,0 0 3,0 0-189,0 0-38,0 8-7,0 7-2,4-3-42,-4 7-9,4 0-1,-4 8-1,5-3-21,-1 3-10,-4 3 10,4 1-10,1 4 8,3-8-8,-3-4 0,-1 0 9,-4-4-9,4 1 0,-4-5 0,5 0 0,-5 1 0,0-5 0,4-3 0,-4-8 0,0 0 0,0 0-17,0 0 4,0-15 1,4-1-28,-4-3-6,0-4-1,0 4 0,5-8 38,-1 4 9,-4-1 0,-4-3 0,-5 4 0,5-7 0,8 3 0,0 0 0,-4 3 0,5-3 0,-1 4 0,5 0 0,-5 0 0,1 4 0,3 0 0,1 3 0,4 1 49,-4 3 12,-5 5 3,5 3 0,4 0-51,-5 0-13,-8 4 0,9 8 0,4-4 0,0 7 0,0 1 0,-4-1 0,-1 8 20,5 1 3,0-1 0,0-4 0,0 5-15,0 3-8,0-4 10,0 4-10,5 0 0,-5 4 8,0 0-8,0 4 0,4 0 0,-4-4 0,-4 0-12,4-4 12,-5 0-55,5-8-4,-8 1-1,-1-1 0,-4 5-178,4-9-36,-4-11-7</inkml:trace>
          <inkml:trace contextRef="#ctx0" brushRef="#br0" timeOffset="62576.5218">5527 4649 2649,'0'0'58,"0"0"12,0 0 2,0 0 4,0 0-61,0 0-15,0 0 0,0 0 0,4-7 54,5 3 8,-9 4 2,9-4 0,4 8 0,0-4 0,4 0 0,0 0 0,-4 0-52,9-4-12,4 0 0,0-4 0,0 8-48,0-4-13,-4 1-3,4-5-1254</inkml:trace>
          <inkml:trace contextRef="#ctx0" brushRef="#br0" timeOffset="62929.358">6251 4511 1440,'0'0'64,"0"0"12,0 0-60,0 0-16,0 0 0,0 0 0,0 0 180,0 0 34,4-4 6,5 0 2,-1 4-104,5-4-21,5 4-4,-1-4-1,0 0-36,1 0-8,8 4-2,-5 0 0,-3-3-27,3 3-6,-3 3-1,-1 1 0,0-4-22,5 8-5,-9 0-1,-4-1 0,4 1-208,-4 0-41</inkml:trace>
          <inkml:trace contextRef="#ctx0" brushRef="#br0" timeOffset="63102.5718">6337 4676 1440,'0'31'64,"0"-23"12,0-8-60,0 0-16,0 0 0,0 0 0,0 0 220,9-12 42,0 8 8,4-3 2,4-5-128,-4 8-26,4 0-5,1 0-1,3 1-72,-3-1-16,3 0-2,5-4-1,-4 1-123,0-1-25,4-4-5,-9 16 0</inkml:trace>
          <inkml:trace contextRef="#ctx0" brushRef="#br0" timeOffset="61503.1824">4816 4530 1728,'4'7'153,"-4"-7"-122,-8 0-31,-1-3 0,0-1 85,5-8 11,-5 5 3,1-5 0,-5 4-5,0-3-1,0 7 0,4 0 0,0-8-74,-4 12-19,0 0 0,5 0 0,-1 0 0,0 0 0,1 4 0,8-4 0,0 0 0,-9 4 0,-4 4 0,9 3 0,-1 1 0,1 3 0,0-3 0,8-1 0,-4 5 0,0-1 0,4 1-13,1-5 5,-1 5-10,5-9-2,-1 1 0,1-4 0,0 0-13,4 0-3,-5 0-1,5-4 0,-13 0-22,9 0-4,4 0-1,0-8 0,0 0 33,4-3 7,-4-1 0,-4 0 1,0 1-14,-1-1-3,5 1-1,-4 3 0,-9 0 58,0 8 12,9 0 3,-9 0 0,0 0 0,0 0 1,0 0 0,8 4 0,1 0 10,-5 4 1,-4-8 1,5 19 0,8 0-7,-9 1-2,-4 7 0,4-8 0,5 0-8,-5 0-3,-4 8 0,5-4 0,-10 4-15,10-4-10,-1 4 12,0 0-12,-4-3 0,5-1 0,3-4 0,-3 0 0,-1-3-20,0 3-10,1-8-2,3-3-649,1-4-130</inkml:trace>
          <inkml:trace contextRef="#ctx0" brushRef="#br0" timeOffset="61942.8966">5267 4588 979,'0'0'43,"0"-8"9,-9 0-41,5 0-11,-1 1 0,1-5 0,-5 1 322,5-1 62,-5 4 13,1-3 3,-5-1-268,0 1-52,0 7-12,0-8-1,0 5-35,-5-1-6,1 4-2,4 4 0,-4-4-24,-1 8 0,5 0 0,0 4 0,0-5 0,0 9-16,5 0 3,-1 3 0,0 0 0,5 1 0,8-1 0,1-3 0,-5 3 3,4-3 1,0-1 0,5 5 0,4-5 9,0-3-13,0-4 5,0 4 8,-4-1-9,4-3 9,-5-4 0,5 0 0,0 4 0,-4-4 0,-9 0 0,9-4 0,-9 4 0,8-4 0,1-3 0,0-1 0,-5 0 12,0 4-4,1-3-8,-1-5 12,0 4-12,1 1 9,-5 7-9,0 0 8,0 0-8,0 0 10,0 0-10,0 0 10,4 0-2,-4 0 0,0 0 0,0 0 0,9 3-8,-1 5-14,-3 8 3,-1-1 1,0-3 29,1 7 5,3-4 2,-3 8 0,-1-3-42,0-1-8,1 0-1,-1 4-1,0 12 42,1-4 9,3 0 2,-3-8 0,-1 4-43,5-8-9,-5 0-2,5 4 0,-5-7-183,5-1-37,-1-11-7</inkml:trace>
        </inkml:traceGroup>
        <inkml:traceGroup>
          <inkml:annotationXML>
            <emma:emma xmlns:emma="http://www.w3.org/2003/04/emma" version="1.0">
              <emma:interpretation id="{4048A9CC-FD51-4E8C-9433-990809996AC0}" emma:medium="tactile" emma:mode="ink">
                <msink:context xmlns:msink="http://schemas.microsoft.com/ink/2010/main" type="inkWord" rotatedBoundingBox="7715,9246 8422,9240 8427,9771 7719,9777"/>
              </emma:interpretation>
              <emma:one-of disjunction-type="recognition" id="oneOf14">
                <emma:interpretation id="interp70" emma:lang="en-AU" emma:confidence="0">
                  <emma:literal>21</emma:literal>
                </emma:interpretation>
                <emma:interpretation id="interp71" emma:lang="en-AU" emma:confidence="0">
                  <emma:literal>2</emma:literal>
                </emma:interpretation>
                <emma:interpretation id="interp72" emma:lang="en-AU" emma:confidence="0">
                  <emma:literal>211</emma:literal>
                </emma:interpretation>
                <emma:interpretation id="interp73" emma:lang="en-AU" emma:confidence="0">
                  <emma:literal>2S</emma:literal>
                </emma:interpretation>
                <emma:interpretation id="interp74" emma:lang="en-AU" emma:confidence="0">
                  <emma:literal>2s</emma:literal>
                </emma:interpretation>
              </emma:one-of>
            </emma:emma>
          </inkml:annotationXML>
          <inkml:trace contextRef="#ctx0" brushRef="#br0" timeOffset="64072.4613">7239 4202 921,'-4'-27'40,"4"23"10,0 4-40,0-3-10,-5-1 0,5 0 0,0 4 276,0 0 52,0 0 12,0 0 1,-4-8-173,8 4-36,1-3-6,-1 7-2,0-8-36,-4 8-8,9 0-2,4 8 0,0-5-44,0 5-9,0 0-1,0 3-1,4 1 14,-4 0 3,5-5 1,-5 9 0,0 7-53,0 0-12,0 4-1,-5 0-1,-3-8-10,3 8-1,-3-4-1,3 4 0,-8-8 29,5 5 9,-10-1 0,5 0 0,-4-8-80,-5 1-8,1-1-3,-1 0 0,-4-3-6,4-4-2,-8-1 0,0 1 0,4-4 61,0-4 12,0 0 2,0-8 1,0 4 23,4-3 0,0 3 0,-4 0 0,5-4 19,-1 4 1,9 4 1,0 0 0,0 0 35,0 0 6,0-7 2,4-1 0,1 0-20,3 4-3,-8 4-1,13-3 0,5-5-12,-1 0-4,5 4 0,-5 4 0,0 4 17,5-4 3,0 0 1,-1 0 0,-3 4-21,-1 4-4,0-1 0,5 1-1,-5 0-19,1 0-19,-1-1 4,0 1 1,1 0-15,-5-1-3,0-3-1,0 4 0,0-8-199,-4 0-40</inkml:trace>
          <inkml:trace contextRef="#ctx0" brushRef="#br0" timeOffset="64338.4567">7803 4071 921,'0'0'40,"0"0"10,0 0-40,0 0-10,0 0 0,0 0 0,0 0 358,0 0 70,0 0 13,0 0 3,4 16-291,5-5-58,-9 5-12,4 3-3,0 4-48,1 4-9,-1-4-3,5 4 0,-9 8-9,4 7-3,9-3 0,-9 3 0,5-11-8,0 0 0,-1 0 0,5-4 0,-4-8-123,4 0-26,0-4-6</inkml:trace>
        </inkml:traceGroup>
      </inkml:traceGroup>
    </inkml:traceGroup>
    <inkml:traceGroup>
      <inkml:annotationXML>
        <emma:emma xmlns:emma="http://www.w3.org/2003/04/emma" version="1.0">
          <emma:interpretation id="{F70B487F-4799-4030-9A40-A40BE457CC30}" emma:medium="tactile" emma:mode="ink">
            <msink:context xmlns:msink="http://schemas.microsoft.com/ink/2010/main" type="paragraph" rotatedBoundingBox="6065,10808 8116,10396 8261,11122 6211,115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D3A773D-DD20-4367-9519-7D54045910F0}" emma:medium="tactile" emma:mode="ink">
              <msink:context xmlns:msink="http://schemas.microsoft.com/ink/2010/main" type="line" rotatedBoundingBox="6065,10808 8116,10396 8261,11122 6211,11533"/>
            </emma:interpretation>
          </emma:emma>
        </inkml:annotationXML>
        <inkml:traceGroup>
          <inkml:annotationXML>
            <emma:emma xmlns:emma="http://www.w3.org/2003/04/emma" version="1.0">
              <emma:interpretation id="{E0692DDE-E622-4B0C-8690-E6BA9D4A3F13}" emma:medium="tactile" emma:mode="ink">
                <msink:context xmlns:msink="http://schemas.microsoft.com/ink/2010/main" type="inkWord" rotatedBoundingBox="6075,10856 7121,10646 7251,11294 6205,11504"/>
              </emma:interpretation>
              <emma:one-of disjunction-type="recognition" id="oneOf15">
                <emma:interpretation id="interp75" emma:lang="en-AU" emma:confidence="0">
                  <emma:literal>A:</emma:literal>
                </emma:interpretation>
                <emma:interpretation id="interp76" emma:lang="en-AU" emma:confidence="0">
                  <emma:literal>At</emma:literal>
                </emma:interpretation>
                <emma:interpretation id="interp77" emma:lang="en-AU" emma:confidence="0">
                  <emma:literal>A.</emma:literal>
                </emma:interpretation>
                <emma:interpretation id="interp78" emma:lang="en-AU" emma:confidence="0">
                  <emma:literal>At.</emma:literal>
                </emma:interpretation>
                <emma:interpretation id="interp79" emma:lang="en-AU" emma:confidence="0">
                  <emma:literal>A=</emma:literal>
                </emma:interpretation>
              </emma:one-of>
            </emma:emma>
          </inkml:annotationXML>
          <inkml:trace contextRef="#ctx0" brushRef="#br0" timeOffset="66429.211">5661 5755 1976,'0'0'44,"-8"-4"8,3 4 3,5 0 0,0 0-44,0 4-11,-8 4 0,3-1 0,5 1 100,0 0 19,0 3 3,0 5 1,5-1-47,-1 5-10,0-1-2,1 4 0,-1 4-51,0 0-13,1 4 0,3 3 0,-3 1 0,3 0 0,-3 3 0,-1 1 0,0-5 0,5 1 0,-9-8-9,4-4 9,1 0 0,-5-7 0,0-5 0,0-3 10,0-8-10,0 0 0,0 0 0,0 0 0,0 0 0,-5-12 0,1-7 0,0-8 0,-1 0-32,1-4-9,4-3-2,-4-1 0,4 0 30,0-38 13,4 15-12,-4 35 12,4-4 0,1 0 0,-1 0 0,5-3 0,-1-5 0,1 4 0,-5 4 12,5 4-4,0 0 18,-1 4 3,-3 3 1,3 5 0,-3 3 6,3 4 0,-3-4 1,-5 8 0,0 0-9,8 8-3,1 0 0,4 7 0,-4 1-12,-1-1-2,5 4-1,0 4 0,0 4-10,0 0 0,-8 4 9,8 4-9,-5-4 0,1 3 0,-5-3 0,5 0 0,4 0 0,0 3 0,-4-7 0,-1 4 0,-3-4 0,3-8 0,-3 1 0,-1-1 0,0-4-98,-4-3-24,0-12-5,0 0-649,0 0-131</inkml:trace>
          <inkml:trace contextRef="#ctx0" brushRef="#br0" timeOffset="66607.0121">5705 5936 1324,'0'0'118,"0"0"-94,0 0-24,0 0 0,0 0 94,0 0 14,0 0 4,0 0 0,4 4 12,9 0 4,4 0 0,-4 0 0,0-1-52,5-3-9,-5 4-3,8-4 0,1 0 0,-5 0 0,1 4 0,3-4 0,10-4-51,-10 4-13,1-4 0,0 4 0,4-3-151,0-1-33</inkml:trace>
          <inkml:trace contextRef="#ctx0" brushRef="#br0" timeOffset="66833.3724">6528 5751 1900,'0'0'169,"0"0"-135,0 0-34,0 0 0,0 0 120,0 0 16,0 0 4,9-4 1,4 1-59,-4 3-12,-1-4-2,5 0-1,0 4-29,-4 0-6,4-4 0,0 4-1,0-4-31,0 0-16,-4 8 1,4 0 1,-5 0-258,-8-4-52</inkml:trace>
          <inkml:trace contextRef="#ctx0" brushRef="#br0" timeOffset="66985.0813">6550 5940 1267,'0'0'56,"0"0"12,0 0-55,0 0-13,-5 4 0,5-4 0,0 0 280,0 0 54,0 0 10,0 0 3,0 0-223,9 4-45,4-4-9,0 4-2,5-4-53,-1 0-15,0-4 0,5 0-815,4-4-167</inkml:trace>
        </inkml:traceGroup>
        <inkml:traceGroup>
          <inkml:annotationXML>
            <emma:emma xmlns:emma="http://www.w3.org/2003/04/emma" version="1.0">
              <emma:interpretation id="{9B43EA21-5E69-4012-9498-5C78A8CB6B38}" emma:medium="tactile" emma:mode="ink">
                <msink:context xmlns:msink="http://schemas.microsoft.com/ink/2010/main" type="inkWord" rotatedBoundingBox="7495,10521 8116,10396 8261,11122 7641,11246"/>
              </emma:interpretation>
              <emma:one-of disjunction-type="recognition" id="oneOf16">
                <emma:interpretation id="interp80" emma:lang="en-AU" emma:confidence="0">
                  <emma:literal>21</emma:literal>
                </emma:interpretation>
                <emma:interpretation id="interp81" emma:lang="en-AU" emma:confidence="0">
                  <emma:literal>It</emma:literal>
                </emma:interpretation>
                <emma:interpretation id="interp82" emma:lang="en-AU" emma:confidence="0">
                  <emma:literal>2.1</emma:literal>
                </emma:interpretation>
                <emma:interpretation id="interp83" emma:lang="en-AU" emma:confidence="0">
                  <emma:literal>2,1</emma:literal>
                </emma:interpretation>
                <emma:interpretation id="interp84" emma:lang="en-AU" emma:confidence="0">
                  <emma:literal>11</emma:literal>
                </emma:interpretation>
              </emma:one-of>
            </emma:emma>
          </inkml:annotationXML>
          <inkml:trace contextRef="#ctx0" brushRef="#br0" timeOffset="67502.1204">7009 5366 2415,'0'0'53,"0"0"11,0 0 3,0 0 1,13-4-55,0-4-13,0 8 0,0-4 0,5 1 76,-5 3 13,0 0 3,4 0 0,0 7-40,-4-3-8,5 4-2,-1 0 0,-4 3-19,4 1-4,-4-1-1,0 5 0,-8-1-18,3 4 8,5 1-8,-4 7 0,-5-4 0,1 0 0,-5 4 0,0-4 0,0 4-17,0-4-11,-5-4-1,1 1-1,0-1-24,-5-4-5,0-3-1,1-1 0,-1-3-3,-4 0-1,0-4 0,0 3 0,0-3 46,0-4 9,4 4 9,-4-4-13,5 0 13,8 0 0,-9-4 0,9 4 0,0 0 40,0 0 4,0 0 0,0 0 1,0 0 1,0 0 0,0 0 0,9-11 0,-1 3-10,5 0-1,0 1-1,0-1 0,5 4-11,-5 0-3,4 0 0,0 0 0,1 1-20,-5 3 9,4-4-9,5 4 0,-5 0 0,0 0-11,-4 0 0,5 0 0,-1 0-148,0 0-29,-4 0-7,5-4-895</inkml:trace>
          <inkml:trace contextRef="#ctx0" brushRef="#br0" timeOffset="67813.8321">7603 5270 1958,'-8'-12'87,"8"4"17,-9 1-83,4-1-21,5 8 0,0 0 0,0 0 174,-4 8 30,4-8 7,0 0 1,0 0-107,0 7-21,0 5-4,0-4 0,0 3-44,0 5-8,0 3-1,4 0-1,1 0-18,4 8-8,-1-4 0,1 8 8,0-4-8,-1 4 0,1-4 0,4 0 0,-4 0-31,-1-4-8,1-4-1,4 1-1,-4-5-177,-1-3-35,1-1-7</inkml:trace>
          <inkml:trace contextRef="#ctx0" brushRef="#br0" timeOffset="68020.6112">7148 5971 2041,'0'0'90,"0"0"19,0 0-87,0 0-22,0 0 0,9 4 0,4 3 131,0-3 21,0 0 5,4-4 1,0 4-55,5-4-11,0-4-3,4 4 0,-5 0-31,5 0-6,5 0-2,3 0 0,-8-4-40,0 4-10,5-4 0,-1 1 0,-4-1 0,4 4 0,-8-4 0,4 0 0,-4 0 0,0 4 0,-1 0 0,-3 0-920,-1-4-185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38:19.85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09A85C-5B38-4E10-B574-AC78DDB56FF9}" emma:medium="tactile" emma:mode="ink">
          <msink:context xmlns:msink="http://schemas.microsoft.com/ink/2010/main" type="writingRegion" rotatedBoundingBox="8889,11590 7955,16157 5661,15688 6594,11121"/>
        </emma:interpretation>
      </emma:emma>
    </inkml:annotationXML>
    <inkml:traceGroup>
      <inkml:annotationXML>
        <emma:emma xmlns:emma="http://www.w3.org/2003/04/emma" version="1.0">
          <emma:interpretation id="{51D6CFED-6EE7-4126-8F53-029EFCDFB67D}" emma:medium="tactile" emma:mode="ink">
            <msink:context xmlns:msink="http://schemas.microsoft.com/ink/2010/main" type="paragraph" rotatedBoundingBox="8889,11590 7955,16157 6743,15909 7676,11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816460-1F65-44DD-A0D7-EEC69498CC3B}" emma:medium="tactile" emma:mode="ink">
              <msink:context xmlns:msink="http://schemas.microsoft.com/ink/2010/main" type="line" rotatedBoundingBox="8889,11590 7955,16157 6743,15909 7676,11342"/>
            </emma:interpretation>
          </emma:emma>
        </inkml:annotationXML>
        <inkml:traceGroup>
          <inkml:annotationXML>
            <emma:emma xmlns:emma="http://www.w3.org/2003/04/emma" version="1.0">
              <emma:interpretation id="{AFD71940-BBA7-4E15-BEDC-D14EDFC0928D}" emma:medium="tactile" emma:mode="ink">
                <msink:context xmlns:msink="http://schemas.microsoft.com/ink/2010/main" type="inkWord" rotatedBoundingBox="8580,11527 8470,12067 7622,11893 7733,11354"/>
              </emma:interpretation>
              <emma:one-of disjunction-type="recognition" id="oneOf0">
                <emma:interpretation id="interp0" emma:lang="en-AU" emma:confidence="0">
                  <emma:literal>E</emma:literal>
                </emma:interpretation>
                <emma:interpretation id="interp1" emma:lang="en-AU" emma:confidence="0">
                  <emma:literal>£</emma:literal>
                </emma:interpretation>
                <emma:interpretation id="interp2" emma:lang="en-AU" emma:confidence="0">
                  <emma:literal>¢</emma:literal>
                </emma:interpretation>
                <emma:interpretation id="interp3" emma:lang="en-AU" emma:confidence="0">
                  <emma:literal>e</emma:literal>
                </emma:interpretation>
                <emma:interpretation id="interp4" emma:lang="en-AU" emma:confidence="0">
                  <emma:literal>&amp;</emma:literal>
                </emma:interpretation>
              </emma:one-of>
            </emma:emma>
          </inkml:annotationXML>
          <inkml:trace contextRef="#ctx0" brushRef="#br0">7772 6348 1555,'0'0'138,"0"0"-110,-4-7-28,0-1 0,-1 4 196,1-4 35,0 1 6,-1-1 2,1 0-88,0 4-18,4 4-3,-5-3-1,-3-1-52,-1 0-10,5 0-3,-5 4 0,0 4-51,1 0-13,-1 3 0,0 5 0,-4 0 0,9 3 0,-9 4 0,9 1 0,-1-5-48,1 4-13,4-3-3,0-1 0,4-3 52,1 3 12,3-3 0,1-5 0,0 1 0,-1-4 0,-3 0 0,8 3 0,-5-7-20,1 4 0,0-8-1,4 4 0,-5 0 21,1-3 0,0-5 0,-1 0 0,-3 0 0,3 5 15,-3-5-3,3 0 0,-3-3 9,-1-1 2,0 4 0,1-3 0,-1 3-4,0-3-1,-4 3 0,5 0 0,-5 8-5,0 0-1,0 0 0,0 0 0,0 0-2,0 0-1,0 0 0,0 0 0,4 12-9,5-1 12,-5 5-12,5 3 12,-5 0-12,5 4 0,-5 0 0,5 4 8,-1 0-8,1 0 0,0 4-10,-1 0 10,1 0-26,8 27 1,-4-16 0,-4-23 0,-5 1-37,5 3-7,-5-4-2,5 0-773,-5-3-154</inkml:trace>
          <inkml:trace contextRef="#ctx0" brushRef="#br0" timeOffset="-427.0086">7421 6291 2070,'0'0'92,"-4"0"18,-9 0-88,8 0-22,-8 0 0,0 0 0,0 0 140,0 0 23,5 0 5,-5 0 0,0 3-73,0-3-15,4 0-4,0 8 0,-4-4-48,0 0-11,5 4-1,-1-1-1,0 1-15,1 4 0,-1-5 0,5 5 0,4-4 0,-5 3 0,1 1 0,4-1-10,0 1-3,0-1-1,4 1 0,1-1 0,-5-3 1,4 4 0,0-1 0,5 1 0,-9-12-4,4 8-1,9-1 0,-4 1 0,0-4-2,-1 0-1,1-8 0,0 0 0,4 0 5,8-7 2,-8-5 0,-8 8 0,-1 1 4,0-5 1,1 1 0,-1-1 0,0 4 9,1-3 0,-1-1 0,0 1 0,1-1 0,-5 12 0,0-8 0,0 8 0,0 0 0,0 0-12,0 0 12,0 0-12,0 0 61,0 0 12,8 8 3,-3 0 0,3 3-64,-3 1-8,-1 0-4,0-1-1,1 1 13,-1 3 0,0 0 0,1 5 10,-1-1-10,0 4 0,1-4 0,-1 1 8,0-1-8,-4 4 0,5-4 0,-1 4-11,0-7-33,5 3-8,-5-4 0,1 1-1,3-5-214,-3 1-42,-5-12-9,8 15-2</inkml:trace>
        </inkml:traceGroup>
        <inkml:traceGroup>
          <inkml:annotationXML>
            <emma:emma xmlns:emma="http://www.w3.org/2003/04/emma" version="1.0">
              <emma:interpretation id="{1702C286-F6D5-4FC5-8203-88C0F73E4C88}" emma:medium="tactile" emma:mode="ink">
                <msink:context xmlns:msink="http://schemas.microsoft.com/ink/2010/main" type="inkWord" rotatedBoundingBox="8554,13229 8421,13879 7643,13720 7776,13070"/>
              </emma:interpretation>
              <emma:one-of disjunction-type="recognition" id="oneOf1">
                <emma:interpretation id="interp5" emma:lang="en-AU" emma:confidence="0">
                  <emma:literal>¢</emma:literal>
                </emma:interpretation>
                <emma:interpretation id="interp6" emma:lang="en-AU" emma:confidence="0">
                  <emma:literal>&amp;</emma:literal>
                </emma:interpretation>
                <emma:interpretation id="interp7" emma:lang="en-AU" emma:confidence="0">
                  <emma:literal>5</emma:literal>
                </emma:interpretation>
                <emma:interpretation id="interp8" emma:lang="en-AU" emma:confidence="0">
                  <emma:literal>£</emma:literal>
                </emma:interpretation>
                <emma:interpretation id="interp9" emma:lang="en-AU" emma:confidence="0">
                  <emma:literal>p</emma:literal>
                </emma:interpretation>
              </emma:one-of>
            </emma:emma>
          </inkml:annotationXML>
          <inkml:trace contextRef="#ctx0" brushRef="#br0" timeOffset="9584.6747">7677 8055 230,'0'0'20,"0"0"-20,0 0 0,0 0 0,4-7 357,-4 7 67,9-4 14,4-4 2,-4 4-224,-1 0-44,5 1-10,-4 3-2,4-4-59,0 0-12,0 4-2,0-4-1,-4 4-26,4-4-4,-5 4-2,5 4 0,0 0-26,-4-4-6,0 4-1,-5 0 0,5 3-10,-9-7-3,4 8 0,0 4 0,-4-1-8,0 4 0,-4 1 9,0 3-9,-5-3 0,0 3-13,1 0 1,-1 0 1,-4-3-17,0-1-3,4 1-1,1-5 0,-5 1 11,4-5 1,-4 1 1,4 4 0,5-8 10,-5 3 9,1-3-13,8-4 5,0 0 8,0 0 0,0 0 0,0 0 0,0 0 0,0 0 9,8 4-1,1 4-8,-9-8 14,9 7-4,4-3-1,0 0 0,0 0 3,0 0 1,4 0 0,-4 3 0,4 1-2,-4 0-1,0-1 0,5 1 0,-5 0-10,0 0 0,0-1 9,-5 1-9,1 7 10,-5-3-2,5 0-8,-5-5 12,-4 5-2,0-5-1,-4 5 0,4-4 0,-9-1-1,5 1 0,-9 0 0,0 0 0,0-1-8,-4-3 8,-1 4-8,-3 0 8,3-5-8,-3 1 0,-5-4 0,4 4 0,0 0-46,1-4-2,-1-4 0,0 0 0,9 4-196,0-4-40</inkml:trace>
          <inkml:trace contextRef="#ctx0" brushRef="#br0" timeOffset="9101.8574">7235 8198 1324,'0'0'118,"0"0"-94,0 0-24,0 0 0,-9-4 144,9 4 25,0 0 5,0 0 1,0 0-44,0 0-9,0 0-2,0 0 0,4-8-37,5 5-8,-5-1-2,5 0 0,0 0-55,-1 4-18,5-4 10,0 4-10,-4 0 18,4 0-2,0 0 0,0 0 0,0 4-6,-4 0-2,4 0 0,-5 0 0,-8-4-8,5 3 0,3 5 9,-3 4-9,-1-1-20,-4 1-9,-4-1-2,-1 1 0,5 3 31,-8 1 0,-1-1 0,0-3 0,5-1-57,-5 1-6,1-5-1,-1 1 0,-4-4 52,9 0 12,4-4 0,-9 8 0,0-5 0,9-3 0,0 0-9,0 0 9,0 0 0,0 0-8,0 0 8,0 0 0,0 0 0,0 0 0,0 0 0,0 0 0,13 4 0,0 0 0,0 4 8,0-4-8,-4 0 0,0-1 0,4-3 0,0 4 0,0 0 32,0 0 3,-5 0 0,5 0 0,-4 3-12,-9-7-3,9 4 0,-9-4 0,8 8-8,-8-8-3,0 0 0,5 8 0,-1-1 5,-4-7 1,0 12 0,-4-4 0,-1-1-7,-3 1 0,-1 4-8,-4-5 12,0 1-12,-4 0 9,-1 3-9,5-3 8,-8-4-27,3 4-5,5-1-2,0 1 0,0 0 40,5-4 8,-5-4 2,8 0 0,5 0-43,0 0-8,0 0-1,-4-8-1,0 0-130,8-3-25,0-1-6</inkml:trace>
        </inkml:traceGroup>
        <inkml:traceGroup>
          <inkml:annotationXML>
            <emma:emma xmlns:emma="http://www.w3.org/2003/04/emma" version="1.0">
              <emma:interpretation id="{A9A49A10-59E4-4BE1-BC0D-D9EE6B0F6DDD}" emma:medium="tactile" emma:mode="ink">
                <msink:context xmlns:msink="http://schemas.microsoft.com/ink/2010/main" type="inkWord" rotatedBoundingBox="7727,15497 7607,16086 6743,15909 6863,15320"/>
              </emma:interpretation>
              <emma:one-of disjunction-type="recognition" id="oneOf2">
                <emma:interpretation id="interp10" emma:lang="en-AU" emma:confidence="0">
                  <emma:literal>is</emma:literal>
                </emma:interpretation>
                <emma:interpretation id="interp11" emma:lang="en-AU" emma:confidence="0">
                  <emma:literal>in</emma:literal>
                </emma:interpretation>
                <emma:interpretation id="interp12" emma:lang="en-AU" emma:confidence="0">
                  <emma:literal>Is</emma:literal>
                </emma:interpretation>
                <emma:interpretation id="interp13" emma:lang="en-AU" emma:confidence="0">
                  <emma:literal>As</emma:literal>
                </emma:interpretation>
                <emma:interpretation id="interp14" emma:lang="en-AU" emma:confidence="0">
                  <emma:literal>"s</emma:literal>
                </emma:interpretation>
              </emma:one-of>
            </emma:emma>
          </inkml:annotationXML>
          <inkml:trace contextRef="#ctx0" brushRef="#br0" timeOffset="23700.2191">6806 10286 1926,'0'0'85,"0"0"18,0 0-83,8 8-20,-8-8 0,0 0 0,0 0 165,0 0 29,13-8 6,0 4 0,0 1-108,-4-1-23,4 4-4,0-4-1,0-4 23,-4 4 4,-9 4 1,13 8 0,0-4-54,0 0-10,-13-4-3,8 4 0,1-1-13,-9-3-2,0 0-1,0 0 0,0 0-9,0 0 10,0 8-10,-4 4 10,-1-1-19,-3 1-4,3-4-1,-3 7 0,3-3-31,1-1-7,-5 1 0,5-5-1,0 5-9,-5-4-2,0-1 0,5 1 0,4-8 52,0 0 12,-4 8 0,4-8 0,0 0 0,0 0 0,0 0 0,0 0 0,4 11 0,0-3 0,9 0 0,0-1 0,0 1 0,5 0 0,-1 0-10,5-5 10,-5 5 0,5-4 0,-1 4 0,-3-5 0,3 1 8,-3 0 0,-5 0 0,4 0 0,-4 4 11,-4-1 1,-1 1 1,1 4 0,-5-5 5,1 5 1,-5-12 0,0 0 0,0 8-2,0-8 0,0 0 0,-5 11 0,-3 1-1,-5-1 0,4 1 0,-8-5 0,-1 5-7,-3 0-1,-1-1-1,-4-3 0,0 3-5,0-3-1,-4 4 0,-1-5 0,10 1-27,-1 0-6,0 3 0,5-3-1,4 0-114,0-4-22,4-1-5,9-3-1</inkml:trace>
          <inkml:trace contextRef="#ctx0" brushRef="#br0" timeOffset="23239.8618">6337 10329 2008,'0'0'89,"0"0"19,5 4-87,-5-4-21,0 0 0,13 0 0,0 3 103,0-3 16,0 4 3,4-4 1,0 4-20,1 0-4,-1-4-1,0 0 0,-4 0-45,5-4-9,-1 4-1,-8 0-1,4 0-27,0 4-6,-4-4-1,-1 4 0,1 0-8,0 3 0,-9-7 9,4 8-9,0 0 0,-4 3-15,0-3 3,0 4 0,-4-5-20,4 5-3,-4-4-1,-5-1 0,0 5-8,1-1-1,-1-3-1,0 4 0,0-1 16,5-3 3,4-8 1,0 0 0,0 0 14,0 0 2,-9 4 1,9-4 0,0 0 9,0 0 0,0 0 0,0 0-8,9 7 8,0-3 0,4 0 8,-4 4-8,-1 0 20,1-5-1,0 5 0,4 0 0,-5-4 10,-3 3 3,3 1 0,1 0 0,0 3-5,-1 1-1,-3-4 0,-1 3 0,0 1-11,1-1-3,-5 1 0,0-1 0,-5 5-4,1-5 0,0 1-8,-5-4 12,-4 7-4,4 1-8,-4-5 11,0-3-11,-4-1 8,0 1-8,-1-4 0,1 0 0,-1-8-9,-21-4-9,9 4-2,21-3 0,-4-5-97,5 1-20,-1-1-4,0-7-615,9-8-124</inkml:trace>
        </inkml:traceGroup>
      </inkml:traceGroup>
    </inkml:traceGroup>
    <inkml:traceGroup>
      <inkml:annotationXML>
        <emma:emma xmlns:emma="http://www.w3.org/2003/04/emma" version="1.0">
          <emma:interpretation id="{8CCB7750-0795-4EAC-83CF-B65154DB607E}" emma:medium="tactile" emma:mode="ink">
            <msink:context xmlns:msink="http://schemas.microsoft.com/ink/2010/main" type="paragraph" rotatedBoundingBox="8352,13129 6322,13361 6247,12700 8277,124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E3610E-D642-44BB-8842-789B67809173}" emma:medium="tactile" emma:mode="ink">
              <msink:context xmlns:msink="http://schemas.microsoft.com/ink/2010/main" type="line" rotatedBoundingBox="8352,13129 6322,13361 6247,12700 8277,12468"/>
            </emma:interpretation>
          </emma:emma>
        </inkml:annotationXML>
        <inkml:traceGroup>
          <inkml:annotationXML>
            <emma:emma xmlns:emma="http://www.w3.org/2003/04/emma" version="1.0">
              <emma:interpretation id="{F8CCD70A-A885-46B2-8C81-45755CEC92FE}" emma:medium="tactile" emma:mode="ink">
                <msink:context xmlns:msink="http://schemas.microsoft.com/ink/2010/main" type="inkWord" rotatedBoundingBox="8352,13129 6322,13361 6247,12700 8277,12468"/>
              </emma:interpretation>
              <emma:one-of disjunction-type="recognition" id="oneOf3">
                <emma:interpretation id="interp15" emma:lang="en-AU" emma:confidence="0">
                  <emma:literal>If</emma:literal>
                </emma:interpretation>
                <emma:interpretation id="interp16" emma:lang="en-AU" emma:confidence="0">
                  <emma:literal>It-of</emma:literal>
                </emma:interpretation>
                <emma:interpretation id="interp17" emma:lang="en-AU" emma:confidence="0">
                  <emma:literal>Is-of</emma:literal>
                </emma:interpretation>
                <emma:interpretation id="interp18" emma:lang="en-AU" emma:confidence="0">
                  <emma:literal>toff</emma:literal>
                </emma:interpretation>
                <emma:interpretation id="interp19" emma:lang="en-AU" emma:confidence="0">
                  <emma:literal>Is. D</emma:literal>
                </emma:interpretation>
              </emma:one-of>
            </emma:emma>
          </inkml:annotationXML>
          <inkml:trace contextRef="#ctx0" brushRef="#br0" timeOffset="1594.8743">5843 7870 1440,'0'0'128,"0"0"-103,0 0-25,0 0 0,0 0 155,13 4 25,-4 4 6,4 0 1,0-4-54,4 3-10,-8-7-3,4 0 0,0-4-72,4 1-16,1 3-2,3 0-1,1-12-29,4 8 0,0-4 0,0 1-1172</inkml:trace>
          <inkml:trace contextRef="#ctx0" brushRef="#br0" timeOffset="5659.952">7126 7373 1382,'0'0'123,"0"0"-99,0 0-24,0 0 0,0 0 152,0 0 24,-4 4 6,4-4 1,0 0-43,0 0-8,0 0-1,0 0-1,0 0-74,0 0-14,0 0-3,9 0-1,-1 4-5,5 0-1,0-4 0,0 4 0,-4 0-6,4-1-2,0-3 0,4 0 0,1 0-6,-1 0-2,0 0 0,1 0 0,3-3-8,1-1-8,-5 4 9,1 0-9,-5 0 0,4 0-13,-4 0 1,0 0 0,0 0 21,-4 0 5,-9 0 1,8 7 0,-8-7-24,9 8-5,-5 0-1,-4 3 0,0 1 15,0 0 0,0-1 0,0 5 0,-4-1 0,4 4 0,-9 0 0,9 1 0,-4-1 0,0 0 0,-1 4 0,5-3 0,-4-5 0,4 0 0,-4 1 0,4-1 0,-5-3 0,5-4 0,5 3 0,-5 1 0,4-5-45,-4-7-7,0 8 0,0-8-1,0 0-105,0 0-21,0 0-4,9 4-503,-9-4-101</inkml:trace>
          <inkml:trace contextRef="#ctx0" brushRef="#br0" timeOffset="5906.1448">7239 7624 1094,'0'0'97,"0"0"-77,0 0-20,0 0 0,0 0 144,0 0 26,0 0 5,0 0 1,0 0-28,0 0-4,0 0-2,4 8 0,5-1-74,-5-3-14,9 4-3,0-1-1,0-3 11,5 0 3,-5 4 0,4 0 0,0-5 0,9 1 0,-4 0 0,0 0 0,-1-4-52,1 4-12,-5-4 0,5 0 0,0 0 0,-1-4 0,1 4 0,0-4 0,-5 4-30,1-4-6,-1 0 0,0 1-1,-4-5-172,-4 4-35,0 0-6</inkml:trace>
          <inkml:trace contextRef="#ctx0" brushRef="#br0" timeOffset="6236.0914">7061 7932 1612,'0'0'144,"0"0"-116,0 0-28,0 0 0,0 0 105,0 0 15,9 4 4,0 0 0,-1-4 4,1 4 0,4-4 1,0 3 0,0-3-48,4 0-9,1 0-3,3 0 0,1-3-17,-5 3-3,9-4-1,0 4 0,0-4-16,5 0-3,3 0-1,-3-3 0,-1 3-14,5 0-3,-1 0-1,1 0 0,0 0-10,0 0 0,-5 1 9,0 3-9,1-4 0,-5 4 0,-5-4 0,5 4 0,-8 0 8,-1 0-8,-4 0 10,0 0-10,0 4-181,-4-4-43,-9 0-8</inkml:trace>
          <inkml:trace contextRef="#ctx0" brushRef="#br0" timeOffset="638.6618">6424 7736 2066,'4'0'92,"-4"0"18,5 3-88,-5 1-22,8 4 0,-3-4 0,-1 4 103,5-1 16,-5-3 3,9 4 1,-4-4-59,4-1-12,-5 1-3,5 0 0,0-4-49,5 4 0,-1 0-14,-4 0 3,0-4 11,0 0 0,0 0 0,5 4 0,-10-8 0,5 4 0,-4 4 0,-9-4 0,9 3-215,-9-3-47</inkml:trace>
          <inkml:trace contextRef="#ctx0" brushRef="#br0" timeOffset="827.5947">6441 7921 1209,'0'0'108,"0"0"-87,0 0-21,0 0 0,0 0 209,0 0 38,0 0 7,0 0 2,5 7-141,-5-7-28,8 8-6,-3-4-1,8-4-16,-5 4-4,5-1-1,0-6 0,0 3-40,5-4-8,-5 4-2,4 0 0,-8 0-113,4 0-22,-4-4-5</inkml:trace>
          <inkml:trace contextRef="#ctx0" brushRef="#br0" timeOffset="1468.2126">5770 7589 2278,'0'0'50,"0"0"10,0 0 3,0 0 1,0 0-51,0 0-13,0 8 0,0 3 0,0-3 64,0 4 11,0 3 1,4 0 1,0 1-41,1 3-8,-5 4-1,8 0-1,-3 8-26,-1 0 0,5-4 0,-5 8 0,9-1 0,-4 1 0,-5-4 0,0 4 0,5-5 0,-5 1 0,1-4 0,-1-4 0,0-3-46,-4-1-14,5 0-4,-5-7 0,0-5 20,0-7 4,0 0 1,0 0 0,0 0 11,-5-7 3,-3-9 0,-1-3 0,9 0 25,-9-4 0,5-1 0,0-2 0,-1 2 0,1-3 0,0 0 0,-1-3 0,1-5 0,4 4 0,0 0 0,0 0 0,0 1 16,4-1 9,1 0 2,-1 4 0,0 4 21,1 0 5,-5 4 1,4 3 0,0 5-2,-4-1-1,5 4 0,3 1 0,-3 3 7,-5 4 2,8 0 0,1 4 0,4-4-48,-4 7-12,-1 5 0,1-1 0,0 1 0,4 3 0,-5 1 0,5 3 0,-4 0 0,0 1 0,4 3 0,-5 4 0,1 3 0,0-3 0,4 0 0,-5 4 0,5-4 0,-4 4 0,-5-4 0,1 0 0,3 0-49,-3-4-12,-1 0-3,-4-4 0,4-7-16,-4 3-4,5-7-1,-5-8-649,0 0-130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6:27.16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B7AE37-4A72-4B9C-BFE2-44C1BCEE2E35}" emma:medium="tactile" emma:mode="ink">
          <msink:context xmlns:msink="http://schemas.microsoft.com/ink/2010/main" type="inkDrawing" rotatedBoundingBox="2413,10804 9448,9317 9488,9503 2452,10990" semanticType="underline" shapeName="Other">
            <msink:sourceLink direction="with" ref="{F5B87ACC-4FD8-45FB-B8E3-7CC2C60C212B}"/>
          </msink:context>
        </emma:interpretation>
      </emma:emma>
    </inkml:annotationXML>
    <inkml:trace contextRef="#ctx0" brushRef="#br0">0 1546 864,'0'0'76,"0"0"-60,0 0-16,22-9 0,0-1 76,10 10 12,-10-19 2,-1 9 1,12 10-5,-1-9-1,11-10 0,0 9 0,1-9-17,10 9-3,-11 10-1,0-9 0,11-11 4,0 1 1,0 9 0,22-9 0,-1 0-38,1 0-8,0 0-2,10 9 0,1 0-12,-1 1-9,0-10 12,-10-1-12,11 11 9,-1-1-9,11-9 0,0 9 9,1 1-9,-1 9 0,0-10 0,11-9 0,-11 9 0,1-9 0,10 10 0,0-11 0,0-8 0,-11 8 0,11 11 0,0-1 0,-11-9 16,11 9 0,0-18 1,11 18 0,-11-9 11,0-10 1,0 0 1,11 0 0,0 0-12,11 10-2,-22-10-1,22 1 0,-22-1-7,10 0-8,-10 0 11,0 10-11,1-19 13,9 18-4,-10-8-1,0-1 0,-21 0 4,21 0 0,-11 0 0,11 10 0,-11-10 3,1 10 1,-12-10 0,1 0 0,-1 10-16,-10 0 9,-12 0-9,1 0 8,0-1-8,-11 11 0,0-10 0,0-1 8,-11 1-8,1 0 0,-1 9 0,-11 1 0,1-10 0,-1 9 0,1 0 0,10 1 0,-22 9 0,12-10-11,-12 1 11,1-1-8,-22 10 8,22-10-8,10 1 8,-32 9-8,0 0 8,22 0-13,-22 0 5,0 0 8,0 0-12,21 0 12,1-10-10,-22 10 10,0 0-16,32 0 4,-32 0 0,0 0 0,0 0-8,0 0-2,0 0 0,0 0 0,0 0-24,0 0-5,0 0-1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1:38:38.97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7F0261-F1A1-4DD7-A26B-44CA32BA740A}" emma:medium="tactile" emma:mode="ink">
          <msink:context xmlns:msink="http://schemas.microsoft.com/ink/2010/main" type="writingRegion" rotatedBoundingBox="3216,14904 7358,14514 7434,15314 3291,15704"/>
        </emma:interpretation>
      </emma:emma>
    </inkml:annotationXML>
    <inkml:traceGroup>
      <inkml:annotationXML>
        <emma:emma xmlns:emma="http://www.w3.org/2003/04/emma" version="1.0">
          <emma:interpretation id="{6F0EAC31-56CE-4677-A85B-16B5E3C74BD1}" emma:medium="tactile" emma:mode="ink">
            <msink:context xmlns:msink="http://schemas.microsoft.com/ink/2010/main" type="paragraph" rotatedBoundingBox="3216,14904 7358,14514 7434,15314 3291,15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05B0F3-7F4F-4620-B3AC-177BCA200A16}" emma:medium="tactile" emma:mode="ink">
              <msink:context xmlns:msink="http://schemas.microsoft.com/ink/2010/main" type="line" rotatedBoundingBox="3216,14904 7358,14514 7434,15314 3291,15704"/>
            </emma:interpretation>
          </emma:emma>
        </inkml:annotationXML>
        <inkml:traceGroup>
          <inkml:annotationXML>
            <emma:emma xmlns:emma="http://www.w3.org/2003/04/emma" version="1.0">
              <emma:interpretation id="{7A866311-3CF7-4D0F-9B95-DA104C636F28}" emma:medium="tactile" emma:mode="ink">
                <msink:context xmlns:msink="http://schemas.microsoft.com/ink/2010/main" type="inkWord" rotatedBoundingBox="3257,14899 3338,15238 3277,15252 3197,14913"/>
              </emma:interpretation>
              <emma:one-of disjunction-type="recognition" id="oneOf0">
                <emma:interpretation id="interp0" emma:lang="en-AU" emma:confidence="0">
                  <emma:literal>i</emma:literal>
                </emma:interpretation>
                <emma:interpretation id="interp1" emma:lang="en-AU" emma:confidence="0">
                  <emma:literal>;</emma:literal>
                </emma:interpretation>
                <emma:interpretation id="interp2" emma:lang="en-AU" emma:confidence="0">
                  <emma:literal>:</emma:literal>
                </emma:interpretation>
                <emma:interpretation id="interp3" emma:lang="en-AU" emma:confidence="0">
                  <emma:literal>I</emma:literal>
                </emma:interpretation>
                <emma:interpretation id="interp4" emma:lang="en-AU" emma:confidence="0">
                  <emma:literal>p</emma:literal>
                </emma:interpretation>
              </emma:one-of>
            </emma:emma>
          </inkml:annotationXML>
          <inkml:trace contextRef="#ctx0" brushRef="#br0">2787 10078 2181,'0'0'96,"0"0"21,0 0-93,0 0-24,0 0 0,0 0 0,0 0 0,9-4 0,0 1 0,-9 3-12,0 0 12,8-4 0,5 4 0,0 0-640,-4 0-130</inkml:trace>
          <inkml:trace contextRef="#ctx0" brushRef="#br0" timeOffset="-150.5417">2757 9731 1036,'0'0'46,"-4"12"10,-5-4-45,5-1-11,-5 1 0,9-8 0,0 0 313,0 0 61,0 8 12,0-8 2,0 0-284,0 0-56,0 0-12,0 0-3,0 0-25,0 0-8,0 0 0,0 0 0,0 8-34,0-8-14,0 0-2,0 0-1038</inkml:trace>
        </inkml:traceGroup>
        <inkml:traceGroup>
          <inkml:annotationXML>
            <emma:emma xmlns:emma="http://www.w3.org/2003/04/emma" version="1.0">
              <emma:interpretation id="{860DB386-78D0-4640-9EA8-3A1CB5A44B48}" emma:medium="tactile" emma:mode="ink">
                <msink:context xmlns:msink="http://schemas.microsoft.com/ink/2010/main" type="inkWord" rotatedBoundingBox="3788,14998 7345,14558 7431,15250 3874,15690"/>
              </emma:interpretation>
              <emma:one-of disjunction-type="recognition" id="oneOf1">
                <emma:interpretation id="interp5" emma:lang="en-AU" emma:confidence="0">
                  <emma:literal>-0.27=1</emma:literal>
                </emma:interpretation>
                <emma:interpretation id="interp6" emma:lang="en-AU" emma:confidence="0">
                  <emma:literal>-0.251=1</emma:literal>
                </emma:interpretation>
                <emma:interpretation id="interp7" emma:lang="en-AU" emma:confidence="0">
                  <emma:literal>00.251=1</emma:literal>
                </emma:interpretation>
                <emma:interpretation id="interp8" emma:lang="en-AU" emma:confidence="0">
                  <emma:literal>0IT=I</emma:literal>
                </emma:interpretation>
                <emma:interpretation id="interp9" emma:lang="en-AU" emma:confidence="0">
                  <emma:literal>"0.251=1</emma:literal>
                </emma:interpretation>
              </emma:one-of>
            </emma:emma>
          </inkml:annotationXML>
          <inkml:trace contextRef="#ctx0" brushRef="#br0" timeOffset="733.6146">3997 9793 1036,'0'0'46,"-5"8"10,1 0-45,-5-1-11,5-3 0,-5 0 0,1-4 332,8 0 65,-5 8 13,5-8 2,-8 0-256,-1 3-52,5 5-11,-1 4-1,1-1-56,4 5-10,0-1-2,0 4-1,0 5-23,4-1 0,1 7 0,3 1 0,1 4 0,4-4 0,0 0 0,4-1 0,1-3 0,-1 0 0,5-3 0,-1-5 0,1 0 0,0-7 0,-1-1 0,1 1-8,-5-8-3,5-1 0,-5-3 0,1-3 0,-5-1 11,0-4 0,0 0 8,-5-3-8,-3-9 0,-1 1 9,0-4-9,1-4 0,-10 0 13,1 0-4,-5-4-1,1 1 0,-1-1 0,-8 4 0,-1 4 0,-3-4 0,-1 4-24,0 3-6,1 5-1,-1-1 0,0 5 23,-4-1 0,0 8 0,9 1 0,0 6-12,-1 1 3,-3-4 0,3 8 0,5 0-60,5-1-12,-1-3-3,0 4 0,1-4-104,8-4-20,0 8-5,0-8-704</inkml:trace>
          <inkml:trace contextRef="#ctx0" brushRef="#br0" timeOffset="905.8653">4573 10001 1555,'0'0'68,"0"0"16,0 0-68,0 0-16,0 0 0,0 0 0,0 0 126,0 0 22,-8-4 4,8 4 0,0 0-172,-5-7-36,1-1-6</inkml:trace>
          <inkml:trace contextRef="#ctx0" brushRef="#br0" timeOffset="1857.1807">4669 9658 2419,'0'0'53,"0"0"11,0 0 3,0 0 1,0 0-55,0 0-13,0 0 0,8 0 0,1 4 105,4 0 19,4 0 3,1-4 1,-1 4-53,0 0-11,5-1-1,4-3-1,0 4-48,0-4-14,0 4 0,0 0 8,0-8 24,0 8 4,0-4 2,4 4 0,5-4-38,-5 4 0,-8-4 0,-5 0 0,1 0-100,3 3-17,1-3-4,-5 0-1195</inkml:trace>
          <inkml:trace contextRef="#ctx0" brushRef="#br0" timeOffset="1374.7857">4695 9920 1324,'0'0'118,"0"0"-94,0 0-24,0 0 0,0 0 236,0 0 42,0 0 9,8-4 1,1-3-144,0-1-28,-5 4-7,0-4-1,1 5-42,8-1-9,0 0-1,-5 0-1,-8 4-26,0 0-5,22-4 0,-5 4-1,-17 0-15,13 4-8,0 0 8,5 0-8,3 7 0,-8 1 8,-8 3-8,8 5 0,4 3-10,-8 4-6,-9 0-2,4 3 0,5 1-30,-5 0-7,-8 0-1,-5-4 0,-8 0-30,8 0-6,5-4-2,-1-4 0,1-3 17,-9-1 3,0-3 1,0-5 0,0 5 51,0-4 10,0-5 3,0 5 0,-4-8 9,4 4 11,0-4-3,4 0 0,0-4 36,9 4 6,0 0 2,0 0 0,0 0 20,0 0 4,0 0 0,5-8 1,3 1-49,1-1-11,0 0-1,4 1-1,4-1 26,-8 4 6,-1 0 1,10 0 0,3 0-28,-3 1-6,-5 6-1,4-3 0,9 4-13,-4-4 0,-5 0 0,0 0 0,1 0-38,3 0-4,-3 4-1,-5-4 0,-5 0-141,1 0-29,8 0-6</inkml:trace>
          <inkml:trace contextRef="#ctx0" brushRef="#br0" timeOffset="1557.2978">5171 9870 2106,'-8'-4'93,"8"4"19,0 0-89,0 0-23,0 0 0,0 0 0,0 0 120,0 0 19,4 16 4,0 3 1,1-4-68,3 5-12,-3-1-4,3 8 0,1 0-32,4 4-6,4-4-2,-8 4 0,-5-5-20,5 1 0,4 0 0,0-3 0,-4-5-59,-1 0-9,1-4-3,4-3-747,4-4-150</inkml:trace>
          <inkml:trace contextRef="#ctx0" brushRef="#br0" timeOffset="2401.5047">5622 9916 2185,'0'0'48,"0"0"9,0 0 3,0 0 2,0 0-50,0 0-12,0 0 0,13 4 0,-4-4 78,4-4 13,0 4 2,0 0 1,4 4-57,-4-4-11,0-7-2,0 3-1,0 0-23,5 4 0,-10 0 0,5 0 8,-4 0-34,4 0-6,0 4-2,0 0-719,-4-1-144</inkml:trace>
          <inkml:trace contextRef="#ctx0" brushRef="#br0" timeOffset="2576.8454">5735 9966 1267,'-13'35'112,"13"-27"-89,0-8-23,0 0 0,0 11 169,0-11 30,0 0 5,0 0 2,9-7-76,-1 3-15,-3-4-3,3 8-1,5 0-35,0 0-8,0 0 0,0 0-1,5 0-54,3 0-13,1 4 0,0-4 0,4-4-202,0 4-43,39-8-9,-9-11-2</inkml:trace>
          <inkml:trace contextRef="#ctx0" brushRef="#br0" timeOffset="3303.8684">6407 9685 864,'0'19'38,"0"-11"8,0-8-37,-5 4-9,5-4 0,0 0 0,0 0 348,0 0 67,0 0 13,9 0 4,0-4-244,4 0-48,-5 0-9,5 1-3,5-1-102,-1 0-26,0 4 0,9-4 0,-8 0 57,8 0 7,-4 1 0,4 3 1,0 0-53,-5-4-12,5 0 0,0 4 0,-4 0 0,4 0 0,-9-4 0,5 0 0,0 4-102,-9-4-21,0 0-4,0 1-717,0 3-144</inkml:trace>
          <inkml:trace contextRef="#ctx0" brushRef="#br0" timeOffset="3604.0955">6168 10082 2206,'-4'-35'48,"4"32"11,0 3 1,9 3 3,-9-3-51,13 12-12,0-8 0,4 0 0,5 0 108,-1-1 18,5-3 4,9 0 1,0 0-46,-1 0-9,-3-3-1,8-1-1,-9 4-31,5-8-7,0 4 0,-5-4-1,5 1-24,-1-5-11,1 4 10,-5 1-10,-4-1-40,0 0-15,0 1-2,0-1-1,-4 4-5,13-8-1,-9 5 0,-18 7-751,1 4-150</inkml:trace>
          <inkml:trace contextRef="#ctx0" brushRef="#br0" timeOffset="3058.3887">6125 9547 1861,'13'15'82,"-9"-11"18,5-4-80,-5 0-20,5 0 0,-5 0 0,9 0 80,5 0 13,-5 0 3,13-4 0,0-4-7,-5 4-1,5 1 0,0-1 0,0-4-28,0 0-5,0 4-2,5-3 0,-10-1-21,1 4-4,4-4 0,-4 5-1,0-1-18,-1-4-9,-8 4 10,0 0-10,5 4 8,-5 0-8,-13 0 0,4 0 9,-4 0-1,9 4-8,-5 0 12,0 4-4,-4 3 4,0 1 1,0 3 0,0 1 0,-4 3-13,0-4 11,-1 5-11,1-1 10,4-4-10,0 8-9,-4 1 9,4-1-13,0-4-7,0 4 0,4 4-1,-4-4 0,4-4-24,1 1-5,-1-9-1,0 5 0,1-5-61,-1 5-12,0-5-2,-4-3-923</inkml:trace>
          <inkml:trace contextRef="#ctx0" brushRef="#br0" timeOffset="132.8379">3316 9966 1036,'0'0'92,"0"0"-73,0 0-19,0 0 0,0 0 259,0 0 48,0 0 9,0 0 3,0 0-233,0 0-46,0 0-10,0 0-1029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5:09:15.05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13 0 2073,'0'0'92,"0"0"19,0 0-89,0 0-22,0 0 0,0 0 0,-13 0 8,13 0-8,0 0 10,0 0-936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5:09:38.089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0 104 230,'0'0'10,"0"0"2,0 0-12,0 0 0,0 0 0,0 0 0,0 0 222,5-4 42,8-4 8,-9 4 1,5-4-125,-1 5-26,1-1-5,-5-4-1,-4 8-28,9-4-5,4-3-2,-4 3 0,4-4-25,0 0-4,0 4-2,0-3 0,-5 3-18,5 0-3,5 0-1,-5 0 0,-5 4-6,5-4-2,-4 1 0,0-1 0,4 4-3,0 0-1,-5 0 0,5 0 0,9 0-3,-5 0-1,-4 0 0,5 0 0,3 4 2,1-1 0,-9 1 0,9 0 0,-5 0-2,5-4 0,-1 0 0,1 0 0,0 4-12,-1 0 0,5 0 8,1-4-8,3 0 0,5 0 9,-1 3-9,5-3 8,0 0-8,0 0 12,-4 0-12,4 4 12,-4-4-12,-1 0 0,1 4 0,0 0-11,4-4 11,-9 0 0,0 0 0,5 4 0,0-8 0,-1 4 0,-3 0 0,3-4 0,1 4 8,8 0-8,1 0 8,-5 0-8,-5-4 0,1 4 8,8 0-8,1 0 0,-5 0 0,4 0 0,-4 0 0,5 0 0,-10 0 0,5 0 0,-4 4 0,4 0 0,-4-4 0,-1 4 8,5 0-8,0 0 0,0-4 12,-4 3-3,-9 1 0,0-4 0,4 4-1,-4 0 0,0 0 0,5-4 0,-5 4-8,0-1 0,0 1 0,0 0 0,-5 0 8,1-4-8,-5 4 8,1 0-8,-1-4 10,-4 7-10,0-3 12,0 0-12,-4 0 12,4-4-4,4 0 0,-4 0-8,0 4 17,-4 0-3,-1 0-1,5-4 0,0 0-13,-4 0 11,0 0-11,4-4 10,-4 4-10,-1 0 8,1 0-8,0 0 8,-1-4-8,1 4 0,0-4 9,-9 4-9,4 0 0,5 0 0,-9 0 0,4-4 0,5 4 0,-9 0 0,0 0 0,8-4 0,1 4 0,-9 0 0,0 0 0,4 0 0,-4 0 0,0 0 0,0 0 0,0 0-12,0 0 0,9 0-1,-9 0 0,0 0 0,0 0-22,4 0-4,-4 0-1,0 0-732,0 0-148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5:09:47.28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DE1BFB-06AA-4D28-B95A-64145F14FA32}" emma:medium="tactile" emma:mode="ink">
          <msink:context xmlns:msink="http://schemas.microsoft.com/ink/2010/main" type="writingRegion" rotatedBoundingBox="16521,3034 32361,2254 32913,13475 17073,14254"/>
        </emma:interpretation>
      </emma:emma>
    </inkml:annotationXML>
    <inkml:traceGroup>
      <inkml:annotationXML>
        <emma:emma xmlns:emma="http://www.w3.org/2003/04/emma" version="1.0">
          <emma:interpretation id="{231A1676-9F32-40F0-966B-8A5C7B3A9A2E}" emma:medium="tactile" emma:mode="ink">
            <msink:context xmlns:msink="http://schemas.microsoft.com/ink/2010/main" type="paragraph" rotatedBoundingBox="24430,2646 26968,2452 27002,2907 24465,3100" alignmentLevel="6"/>
          </emma:interpretation>
        </emma:emma>
      </inkml:annotationXML>
      <inkml:traceGroup>
        <inkml:annotationXML>
          <emma:emma xmlns:emma="http://www.w3.org/2003/04/emma" version="1.0">
            <emma:interpretation id="{2A23F883-446E-424F-9DAA-571301DFF396}" emma:medium="tactile" emma:mode="ink">
              <msink:context xmlns:msink="http://schemas.microsoft.com/ink/2010/main" type="line" rotatedBoundingBox="24430,2646 26968,2452 27002,2907 24465,3100"/>
            </emma:interpretation>
          </emma:emma>
        </inkml:annotationXML>
        <inkml:traceGroup>
          <inkml:annotationXML>
            <emma:emma xmlns:emma="http://www.w3.org/2003/04/emma" version="1.0">
              <emma:interpretation id="{626EFF86-28E2-4CFF-A831-DBEF58B34BDE}" emma:medium="tactile" emma:mode="ink">
                <msink:context xmlns:msink="http://schemas.microsoft.com/ink/2010/main" type="inkWord" rotatedBoundingBox="24430,2646 24564,2636 24596,3052 24462,3063"/>
              </emma:interpretation>
              <emma:one-of disjunction-type="recognition" id="oneOf0">
                <emma:interpretation id="interp0" emma:lang="en-AU" emma:confidence="0">
                  <emma:literal>6</emma:literal>
                </emma:interpretation>
                <emma:interpretation id="interp1" emma:lang="en-AU" emma:confidence="0">
                  <emma:literal>7</emma:literal>
                </emma:interpretation>
                <emma:interpretation id="interp2" emma:lang="en-AU" emma:confidence="0">
                  <emma:literal>[</emma:literal>
                </emma:interpretation>
                <emma:interpretation id="interp3" emma:lang="en-AU" emma:confidence="0">
                  <emma:literal>|</emma:literal>
                </emma:interpretation>
                <emma:interpretation id="interp4" emma:lang="en-AU" emma:confidence="0">
                  <emma:literal>.</emma:literal>
                </emma:interpretation>
              </emma:one-of>
            </emma:emma>
          </inkml:annotationXML>
          <inkml:trace contextRef="#ctx0" brushRef="#br0">7259-1822 1152,'5'-27'51,"-1"15"10,-4 1-49,0 3-12,0 0 0,0 1 0,0-9 155,4 5 28,-4 11 5,0 0 2,0-4-76,0 4-15,0 0-3,0 0-1,0 0-44,-4 11-9,-5-3-2,5 4 0,0 3-19,-1 4-4,1 5-1,0 3 0,-5 3-8,9-3-8,-4-4 12,8 4-12,0 0 0,1 0 0,-1 0 0,0-7 0,5-5 0,4 4 0,-4-3 0,4-1 0,-5-7 0,5-1 0,-4-3 10,4-4-10,-4 4 15,4-4-3,-5 0 0,1-4 0,-9 4 4,0 0 0,4-7 0,-4 7 0,0 0-4,0 0-1,0 0 0,0 0 0,-4-12-11,-5 4 8,1 5-8,-1-5 8,-4 4-8,4-4-12,1 8 2,-1 0 1,-4 4-19,0 0-3,4-4-1,1 4 0,-1 0-27,5 0-5,-1 3-2,5-7 0,0 0-118,0 0-24,0 0-5</inkml:trace>
        </inkml:traceGroup>
        <inkml:traceGroup>
          <inkml:annotationXML>
            <emma:emma xmlns:emma="http://www.w3.org/2003/04/emma" version="1.0">
              <emma:interpretation id="{C2C30F59-6B11-413C-B240-8C68D9656B6E}" emma:medium="tactile" emma:mode="ink">
                <msink:context xmlns:msink="http://schemas.microsoft.com/ink/2010/main" type="inkWord" rotatedBoundingBox="24802,2684 26973,2518 27002,2907 24832,3072"/>
              </emma:interpretation>
              <emma:one-of disjunction-type="recognition" id="oneOf1">
                <emma:interpretation id="interp5" emma:lang="en-AU" emma:confidence="0">
                  <emma:literal>numbers</emma:literal>
                </emma:interpretation>
                <emma:interpretation id="interp6" emma:lang="en-AU" emma:confidence="0">
                  <emma:literal>number</emma:literal>
                </emma:interpretation>
                <emma:interpretation id="interp7" emma:lang="en-AU" emma:confidence="0">
                  <emma:literal>numbers'</emma:literal>
                </emma:interpretation>
                <emma:interpretation id="interp8" emma:lang="en-AU" emma:confidence="0">
                  <emma:literal>numbes</emma:literal>
                </emma:interpretation>
                <emma:interpretation id="interp9" emma:lang="en-AU" emma:confidence="0">
                  <emma:literal>numtes</emma:literal>
                </emma:interpretation>
              </emma:one-of>
            </emma:emma>
          </inkml:annotationXML>
          <inkml:trace contextRef="#ctx0" brushRef="#br0" timeOffset="598.1967">7654-1741 1036,'0'0'92,"0"0"-73,0 0-19,0 0 0,0 0 188,0 0 35,0 0 6,0 0 2,0 0-83,0 0-16,0 0-3,0 0-1,0 11-51,-5 1-10,1 0-3,4-1 0,0-11-32,0 16-6,-4-5-2,-1 8 0,1-7-9,0 3-3,-1-3 0,1-1 0,0 1-3,-1-8-1,5-4 0,0 0 0,-4 8-8,4-8 0,0 0 0,0 0 0,0 0 0,0 0 8,0 0-8,0 0 12,4-12-12,5 4 0,0-3 0,-1 7 8,1-8-8,4 5 0,0-1-12,0 0 12,-4-3 0,-1 3 0,10 4 0,-5-7 12,-9-1-12,0 4 0,9-3 0,-8 7 0,-5 4 0,0 0 0,13-4 0,-13 4 0,0 0 8,0 0-8,0 0 8,4 8-8,5 3 12,-9-11-4,9 8 0,-9 4 0,4-1-8,0 1 8,-4-1-8,0 5 8,5-9-8,-5 5 0,0-4 0,0-1-11,0 1-41,0-8-9,0 12-2,0-12 0,0 0-152,0 0-30</inkml:trace>
          <inkml:trace contextRef="#ctx0" brushRef="#br0" timeOffset="984.4668">7966-1737 1886,'0'0'41,"0"0"9,0 0 2,0 0 1,0 0-42,0 0-11,0 0 0,0 0 0,0 0 112,0 0 20,0 0 4,0 0 0,9 15-60,-9-3-12,4 3-2,0-3-1,-4 3-25,0-7-6,0 3-1,5-3 0,-5-8-13,0 0-4,4 12 0,-4-1 0,0-11-12,0 0 0,0 0 0,0 0 0,0 0 0,0 0 0,9 8 10,-9-8-2,0 0-8,0 0 9,0 0-9,13-8 10,0 4-10,-5-3 0,1-1 9,0 0-9,-5-3 0,5-1 0,-5 4 0,5-3 0,-5-5 0,-4 5 0,4-5 0,1 9 0,-5 7 0,0 0 0,0 0 0,0 0 0,0 0 0,0 0 0,0 0 0,0 0 0,0 0 0,0 0 0,0 0 0,0 11 0,0 5 0,0-5 0,0 1 0,4-4 0,-4-8-23,0 15 1,0 0 0,4-7 0,-4-8-47,0 0-10,5 12-1,-5-12-1,0 0-123,4 0-25,-4 0-5,17 7-1</inkml:trace>
          <inkml:trace contextRef="#ctx0" brushRef="#br0" timeOffset="1499.766">8248-1726 864,'0'0'38,"0"0"8,0 0-37,0 0-9,0 0 0,0 0 0,0 0 260,0 0 49,0 0 11,0 0 1,0 8-184,4 0-37,0 3-7,-4 1-1,0-12-31,-4 11-5,0 1-2,4 3 0,-5-7-6,1 4 0,0-5-1,4 5 0,-5-8-27,5 7-6,0-11-1,0 0 0,0 0-13,0 0 0,0 0 0,0 0 0,0 0 0,0 0 0,13-4 0,-4 1 0,-9 3 0,9-4-8,-1 0 8,5-4-13,-4-3 13,4 11-11,-13 0 11,9-8-10,4 0 10,-5 4 0,1-7 0,-9 11 0,9-8 0,-1 8 0,-3 0 0,-5 0 0,8-11 0,-8 11 9,0 0-1,0 0-8,0 0 13,0 0-4,0 0-1,0 0 0,9 3 4,0 5 1,-9-8 0,0 0 0,0 0-13,0 0 8,4 8-8,-4-8 0,0 0 0,0 0 8,4 11-8,-4-3 0,0-8 0,0 0 0,0 0 0,0 0 0,0 0 0,0 0 0,0 0 0,0 0 0,0 0 0,0 0 0,9 0 0,4 0 0,0 0 0,0-4-10,-4 0 2,4-3 0,0-5-4,4 1 0,-4-1 0,0 4 0,-4-3 12,4 3 0,-5 0 0,5 4 0,-13 4 0,0 0 0,0 0 0,0 0 0,0 0 0,5 8 0,-1 4 0,0-1 0,-4 1 0,0 7 0,0-11 0,5 7 0,-5-7 0,4 3 0,0-3 0,-4-8 0,0 0-45,5 8-7,-1 0-2,-4-8 0,0 0-106,0 0-22,9-4-4</inkml:trace>
          <inkml:trace contextRef="#ctx0" brushRef="#br0" timeOffset="1817.8452">8794-1976 1695,'0'0'75,"0"0"16,0 0-73,0 0-18,0 0 0,0 0 0,0 0 144,0 0 26,0 0 5,0 0 1,0 0-83,0 0-16,0 0-3,4 11-1,-4 5-34,-4 3-7,-1 0-2,5 4 0,-4-3-14,4-1-2,-4 4-1,-1 0 0,5 0-1,0-3 0,5-5 0,-5 0 0,8-3-4,-8 0-8,5-1 11,3-3-11,-3 0 15,-1 3-4,-4-11-1,0 0 0,9 0 2,0 0 0,-9 0 0,8 0 0,-3-11 3,-1 3 1,-4 8 0,0 0 0,0-8-16,0 8 0,-4-4 0,-5 0 0,0-3-29,-4-1-9,0 4-2,0 0 0,0 0-4,4 4-2,-4-3 0,9-1 0,-5 0-27,5 0-6,4 4-1,0 0 0,-4-4-161,4 0-33</inkml:trace>
          <inkml:trace contextRef="#ctx0" brushRef="#br0" timeOffset="2571.6877">8863-1772 691,'0'0'61,"0"0"-49,0 0-12,0 0 0,13 0 234,-4 0 44,4 0 9,0 0 1,-4 0-92,4 0-20,4-8-3,0 4-1,-4 1-56,5-1-11,-5-4-2,0 4-1,4-3-58,-4-5-11,0 0-2,4 5-1,-4 3 3,0-4 1,-8 0 0,3 5 0,-8 3-22,0 0-12,0 0 12,0-8-12,0 8 12,-4-8-12,0 4 12,-5 0-12,0 4 0,-4 0 0,0 4 0,0 0-12,9 4 1,-5 0 1,-4 7 0,5-3 0,-1-1 10,5 5 0,-5-9 0,5 9 0,4-1 0,0-15 0,-5 12 0,5-1 0,0-11 0,5 12 0,-1 3 0,0-3 0,-4-12-21,0 0-9,0 0-2,13 7 0,-4-3 17,4 4 3,0-8 1,0 4 0,4-8-42,1 4-9,-1-8-2,5 4 0,-1-3-16,-3-1-3,-1 0-1,0 4 0,1-3-8,-5-1-3,4 0 0,-4 8 0,-4-11 51,4 7 9,-13 4 3,8 0 0,-8 0 0,9 0 0,-9 0 0,0 0 0,9 4 67,-5-4 13,-4 0 4,0 0 0,0 0 51,0 0 10,0 0 3,0 0 0,0 0 3,0 0 1,0 0 0,0 0 0,9-4-46,-9 4-9,0 0-1,8-4-1,1-8-26,-5 5-5,5-5 0,-5 5-1,5-5 1,-5 0 0,5 5 0,-5-1 0,5 0-50,0 4-10,4-3-1,-5-1-1,1 4 10,0-4 3,4 1 0,-5-1 0,5 4-40,5 0-8,-5 0-2,4 4 0,5-11-7,-1 7-2,1 0 0,-5 4 0,1-11 26,-1 7 5,5 0 1,-9-4 0,0 4 35,-5 1 9,1-1 0,-9 4 0,0 0 69,0 0 16,0 0 3,0 0 1,0-8-40,0 8-8,0 0-1,0 0-1,0 0-20,0 0-4,-9 0-1,9 0 0,0 0-14,-13 4 0,13-4 0,-4 8 0,0-1-12,8 5 2,0-4 0,1 7 0,-1-4 10,0 9 0,5-13 0,-5 9-8,5-1 26,-5 1 6,1-1 0,3 1 1,1 3-25,-5 0 0,1-11 0,-1 7 0,0-3 56,1 3 7,-10-7 1,5 0 0,-4-1-52,-5 1-12,1 4 0,-5-1 0,0-11 34,0 8 4,-5-8 1,-3 4 0,-1-4-31,-4 7-8,9-7 0,-5 0 0,5 0-14,4-7-7,0 3-2,0 4 0,0 0-207,4-4-42,-4 0-8,13 4-1</inkml:trace>
        </inkml:traceGroup>
      </inkml:traceGroup>
    </inkml:traceGroup>
    <inkml:traceGroup>
      <inkml:annotationXML>
        <emma:emma xmlns:emma="http://www.w3.org/2003/04/emma" version="1.0">
          <emma:interpretation id="{FF5C57BD-680F-4424-9240-16A6FAE10A16}" emma:medium="tactile" emma:mode="ink">
            <msink:context xmlns:msink="http://schemas.microsoft.com/ink/2010/main" type="paragraph" rotatedBoundingBox="22991,3534 26301,3371 26333,4012 23022,417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DB2F68A1-091A-4565-8CF5-2D1C36C8FB0D}" emma:medium="tactile" emma:mode="ink">
              <msink:context xmlns:msink="http://schemas.microsoft.com/ink/2010/main" type="line" rotatedBoundingBox="22991,3534 26301,3371 26333,4012 23022,4174"/>
            </emma:interpretation>
          </emma:emma>
        </inkml:annotationXML>
        <inkml:traceGroup>
          <inkml:annotationXML>
            <emma:emma xmlns:emma="http://www.w3.org/2003/04/emma" version="1.0">
              <emma:interpretation id="{B924A278-AD83-4B1D-9733-ED971D1672B3}" emma:medium="tactile" emma:mode="ink">
                <msink:context xmlns:msink="http://schemas.microsoft.com/ink/2010/main" type="inkWord" rotatedBoundingBox="22991,3534 26301,3371 26333,4012 23022,4174"/>
              </emma:interpretation>
              <emma:one-of disjunction-type="recognition" id="oneOf2">
                <emma:interpretation id="interp10" emma:lang="en-AU" emma:confidence="0">
                  <emma:literal>in</emma:literal>
                </emma:interpretation>
                <emma:interpretation id="interp11" emma:lang="en-AU" emma:confidence="0">
                  <emma:literal>m</emma:literal>
                </emma:interpretation>
                <emma:interpretation id="interp12" emma:lang="en-AU" emma:confidence="0">
                  <emma:literal>an</emma:literal>
                </emma:interpretation>
                <emma:interpretation id="interp13" emma:lang="en-AU" emma:confidence="0">
                  <emma:literal>on</emma:literal>
                </emma:interpretation>
                <emma:interpretation id="interp14" emma:lang="en-AU" emma:confidence="0">
                  <emma:literal>us</emma:literal>
                </emma:interpretation>
              </emma:one-of>
            </emma:emma>
          </inkml:annotationXML>
          <inkml:trace contextRef="#ctx0" brushRef="#br0" timeOffset="-624.7945">5794-570 864,'0'0'76,"0"0"-60,0 0-16,0 0 0,5-8 67,3-3 10,-3-1 3,8 5 0,-5-5-12,5 1-3,0-1 0,5 4 0,-5-3-5,4-1 0,0 1-1,1-5 0,3 8-4,1-3-1,0-4 0,4 3 0,-5 0-10,5 1-1,5-1-1,3 1 0,-3-1-6,8 1 0,0-1-1,0 0 0,-13 5-13,4-1-2,5 0-1,-5 5 0,-4-5-3,4 4-1,1 0 0,-5 4 0,-5 0 3,-3 8 1,3-8 0,-3 4 0,-5 0 0,4-1 0,-8 9 0,4-4 0,-5-1-3,5 5 0,0-1 0,-4 1 0,0 0-4,-1 3-2,1-11 0,4 7 0,0 1-10,0 0 12,0-1-12,5 1 12,-1-5-12,0 1 12,1-4-12,3 4 12,1-1 0,0-3 0,-1 0 0,1-4 0,0 0 4,-1 0 2,1-4 0,0 4 0,-1-4-2,-3 0 0,3 1 0,1-5 0,-5 0-4,5 0 0,0-3-1,-1 3 0,-3-3-11,3-1 10,1-3-10,-5-1 10,1 5-10,3-12 0,-3 7 0,-1 1 8,-4-4-8,0-1 0,0 1 0,-4 7 8,4 1-8,-5-5 0,1 1 0,4 7 8,-4-3-8,-5 3 0,0-3 0,5-5 0,0 5 0,-5-5 0,5 5 0,-5 3 0,0-4 0,5 5 0,0 7 0,-5-12 0,0 0 0,1 5 0,-1 3 0,-4 4 0,0 0 0,0 0 0,9-8 0,-9 8 0,0 0 0,0 0 0,0 0 0,0 0 8,0 0-8,0 0 0,0 0 0,0 12-11,4-1 11,0 1 0,1 3 0,-5-3 0,0-1 0,0-11 0,8 12 0,-3 0 0,-5-12 11,0 11-3,0-11 0,4 12 0,5 3-8,-5-3-9,0 3 9,1-3-13,3-1 13,-3-3 0,-1 3 0,5-3 0,-1 4 9,-3-5-1,8 1-8,-9-4 12,5 8 0,4-9-1,0 5 0,0-4 0,-13-4-1,13-4 0,0 4 0,0 0 0,0 0-10,0-4 0,4-3 9,1-1-9,3 4 30,-3 0 2,-1 0 0,0-3 0,5-1-32,0 4-18,-5-4 2,5 4 1,-9 4 15,4-11 0,0 7 0,-4 0 0,5 4 0,-5-11 0,0 7 0,0 0 0,0 0 0,4-4 0,-4 4 0,4-3 0,-4 3 0,0 4 0,5-4 0,-1 4 0,5 0 0,-5-4 0,5-3 0,-1 3 0,-3 0 0,3 0 0,-3 4 0,3 0 0,-8 0 9,9 0 5,-5-4 1,1 4 0,-1 0-15,0 0 0,1 0 0,-1-4 0,5 4-13,-9 4-6,4-4-1,5 4 0,-5-4 20,5 0 0,-5 0-8,5 0 8,-5 0 0,0 4-12,1-4 12,3 4-10,1 0 10,-5-4-10,-4 7 10,5-3-10,-1 4 10,1-4 0,-1-1-9,0 5 9,-4 0 0,5 3 0,-1-3-9,0 0 9,1 3 0,-1-7 0,-8 0 0,-1 4 0,-3 0 0,3 3 0,1-7 0,4 4 0,-4 3 0,4-3 0,-5 3 0,5-3 0,-4 0-10,0 0 10,-1-5-8,-3 5 8,3 4 0,-3-5 0,-5-7 0,0 16 0,-5-5 0,1 1 0,0 3 0,-5 1 0,-4-1 0,4 4 0,-4-3-9,9-1 9,4 5-31,-4-5-1,-5 0-1,5-3 0,-1 3-117,1-3-23,4-1-5,0-11-830</inkml:trace>
        </inkml:traceGroup>
      </inkml:traceGroup>
    </inkml:traceGroup>
    <inkml:traceGroup>
      <inkml:annotationXML>
        <emma:emma xmlns:emma="http://www.w3.org/2003/04/emma" version="1.0">
          <emma:interpretation id="{3B6F49F0-5C1E-466C-9271-609AB88073BE}" emma:medium="tactile" emma:mode="ink">
            <msink:context xmlns:msink="http://schemas.microsoft.com/ink/2010/main" type="paragraph" rotatedBoundingBox="17208,4477 26142,4348 26161,5647 17227,57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E34901-0336-4C78-AD0A-7F8AC8B7238C}" emma:medium="tactile" emma:mode="ink">
              <msink:context xmlns:msink="http://schemas.microsoft.com/ink/2010/main" type="inkBullet" rotatedBoundingBox="17209,4495 17848,4486 17863,5528 17224,5537"/>
            </emma:interpretation>
            <emma:one-of disjunction-type="recognition" id="oneOf3">
              <emma:interpretation id="interp15" emma:lang="en-AU" emma:confidence="0">
                <emma:literal>d)</emma:literal>
              </emma:interpretation>
              <emma:interpretation id="interp16" emma:lang="en-AU" emma:confidence="0">
                <emma:literal>a)</emma:literal>
              </emma:interpretation>
              <emma:interpretation id="interp17" emma:lang="en-AU" emma:confidence="0">
                <emma:literal>of)</emma:literal>
              </emma:interpretation>
              <emma:interpretation id="interp18" emma:lang="en-AU" emma:confidence="0">
                <emma:literal>d</emma:literal>
              </emma:interpretation>
              <emma:interpretation id="interp19" emma:lang="en-AU" emma:confidence="0">
                <emma:literal>oh)</emma:literal>
              </emma:interpretation>
            </emma:one-of>
          </emma:emma>
        </inkml:annotationXML>
        <inkml:trace contextRef="#ctx0" brushRef="#br0" timeOffset="-37908.0929">189 528 1382,'0'0'123,"0"-7"-99,-4-1-24,-5 4 0,5 0 88,0 0 13,-5 1 3,0-1 0,1 4-9,-1-4-2,0 0 0,1 4 0,-5 0-23,4 0-5,0 0-1,1 0 0,-5 0-16,4 4-3,0 0-1,1 0 0,-1-1-10,9-3-2,-4 4-1,-5 4 0,5 3-16,-1-3-3,1 4-1,0-5 0,4 9-11,0-5 0,0 1 0,0 3 0,0-3 0,4 3 0,0 1 0,5-5 0,-5 5 0,5-5 0,0-3-9,-1 4 9,-3-5 0,3 5 0,1-4 0,0-5 0,-9-3 0,8 4 0,5 0 0,-4-4 0,0-8 0,-1 5 0,-3-9 0,-1 4 0,5-3 0,-5-1 0,5-3 0,-5 3 0,-4-7 0,4 4 0,-4-5 0,5-3-10,-1 4 1,-4-4 0,0-4 0,0 0 0,0 4-2,0-4 0,-4 0 0,4-4 0,-5 0-2,5 0-1,-4 0 0,0 1 0,4-1 5,-5 8 1,1-4 0,0 4 0,4-1 8,0 1 0,-5 0 0,5 4-8,0 4 8,0 3 0,0 0 0,0 1-8,0 3 8,0 0 0,0 8 0,0 0 0,0 0 0,0 0 8,0 0-8,9 12 11,0 7-11,-5-3 8,0 3-8,1 0 8,3 8-8,1 0 0,-5 0 0,5 4 0,0 0 10,-1 0 0,-3 7 0,3-3 0,-3-4-10,-1-4-14,5 3 3,-1-6 1,1-1-3,-5 4-1,5-8 0,-5 4 0,5-8-38,-5 5-8,1-9-2,-1 5 0,0-5-57,1-3-11,-5-8-2</inkml:trace>
        <inkml:trace contextRef="#ctx0" brushRef="#br0" timeOffset="-37558.4564">311-77 1515,'0'0'67,"0"0"14,0 0-65,0 0-16,8 0 0,5 0 0,0 4 130,-4 0 22,0-4 5,4 4 1,0 4-51,0-1-11,0 1-1,0 4-1,4-1-26,0 5-4,1-1-2,-1 0 0,-4 1-18,4 7-3,-3 0-1,3 0 0,-4 0 4,0 0 0,0 8 0,-4 0 0,-1-4-29,-3 4-6,3 0-1,-3 3 0,-5 5 5,4-4 1,-4-1 0,-4 1 0,-1-4-6,1 3 0,0-3-8,-5 4 12,-4-4-12,4 0 0,-4-1 0,-4 1 0,4 4 0,-5-4 8,1 0-8,4-4 0,0-4-48,0-8-12,-4 4-2,4-7-1,8-1-197,-3-3-39,-14 4-8,9-12-1</inkml:trace>
      </inkml:traceGroup>
      <inkml:traceGroup>
        <inkml:annotationXML>
          <emma:emma xmlns:emma="http://www.w3.org/2003/04/emma" version="1.0">
            <emma:interpretation id="{20C10950-ADAD-4D16-A028-B8F5CEABBD2A}" emma:medium="tactile" emma:mode="ink">
              <msink:context xmlns:msink="http://schemas.microsoft.com/ink/2010/main" type="line" rotatedBoundingBox="18751,4455 26142,4348 26161,5647 18769,5753"/>
            </emma:interpretation>
          </emma:emma>
        </inkml:annotationXML>
        <inkml:traceGroup>
          <inkml:annotationXML>
            <emma:emma xmlns:emma="http://www.w3.org/2003/04/emma" version="1.0">
              <emma:interpretation id="{7A09E700-B5DC-457F-9FE3-5671ED95899E}" emma:medium="tactile" emma:mode="ink">
                <msink:context xmlns:msink="http://schemas.microsoft.com/ink/2010/main" type="inkWord" rotatedBoundingBox="18759,5038 19709,5024 19720,5740 18769,5753"/>
              </emma:interpretation>
              <emma:one-of disjunction-type="recognition" id="oneOf4">
                <emma:interpretation id="interp20" emma:lang="en-AU" emma:confidence="0">
                  <emma:literal>Let</emma:literal>
                </emma:interpretation>
                <emma:interpretation id="interp21" emma:lang="en-AU" emma:confidence="0">
                  <emma:literal>het</emma:literal>
                </emma:interpretation>
                <emma:interpretation id="interp22" emma:lang="en-AU" emma:confidence="0">
                  <emma:literal>Lit</emma:literal>
                </emma:interpretation>
                <emma:interpretation id="interp23" emma:lang="en-AU" emma:confidence="0">
                  <emma:literal>Lef</emma:literal>
                </emma:interpretation>
                <emma:interpretation id="interp24" emma:lang="en-AU" emma:confidence="0">
                  <emma:literal>Lee</emma:literal>
                </emma:interpretation>
              </emma:one-of>
            </emma:emma>
          </inkml:annotationXML>
          <inkml:trace contextRef="#ctx0" brushRef="#br0" timeOffset="-36740.41">1542 644 2026,'0'-15'90,"0"7"18,0 0-86,0-3-22,0-1 0,0-3 0,4 3 76,0 0 12,-4-3 1,5 7 1,-1 1-6,-4 7-2,0 0 0,0 0 0,0 0-34,0 0-6,9 3-2,0 5 0,-5 4-19,5-1-4,-5 9-1,0 3 0,1 4-8,-5 3-8,0 1 12,0 4-12,-5 0 0,1 3 0,0 5 0,-1-1 0,1-7-26,0 3-2,-1 1-1,5-5 0,-4-3 0,-1-4 0,5 0 0,-4-4 0,4-3-28,0-9-6,0 1-1,4-5 0,-4-7 46,0 0 9,0 0 9,0 0-13,0 0 13,9-3 0,-4-5 0,3 0 0,-3 0 21,3 1 1,-3-1 0,-1 0 0,5 1 1,-1-1 0,1 4 0,0-4 0,-1 4 1,5 1 0,0-1 0,0 4 0,5-4-24,-5 4-18,0 0 3,4 4 1,-4 3-30,0 1-5,4 0-2,1 0 0,-5-1-159,-5 5-32</inkml:trace>
          <inkml:trace contextRef="#ctx0" brushRef="#br0" timeOffset="-36166.1735">1919 1037 806,'0'0'36,"0"0"7,0 0-35,0 0-8,0 0 0,0 0 0,0 0 232,0 0 45,4-8 9,-4 8 2,0 0-143,9-7-28,-5-1-5,5 4-2,0-4-41,-1 4-8,1 1-1,0-1-1,4-4-18,-5 0-3,1 4-1,0-7 0,-1 3-13,1-3-4,0 3 0,4 0 0,-9-3-5,5 3-2,-5 0 0,0-3 0,1-1-13,-5 4 11,4-3-11,-4 3 10,-4 0-2,-1 1 0,5 3 0,0 4 0,-4-4-8,4 4 0,-13-4 0,4 4 0,1 0-26,8 0-1,-13 0 0,0 8 0,4 0 5,0 7 1,-4-3 0,5-1 0,-1 5 6,0-1 2,5 0 0,-5 5 0,9-1 13,-4-4-12,8 8 12,1-3-12,-5-1 12,4 4 0,0-4 0,9-3 0,-4-1 0,0-3-12,-1 3 1,5-3 1,0-5 10,0-3 0,-4-4 8,4 4-8,0-4-20,0 0-8,0-4-1,0 0-1,-4-7-154,-1-1-30</inkml:trace>
          <inkml:trace contextRef="#ctx0" brushRef="#br0" timeOffset="-35973.6112">2136 833 1807,'0'0'80,"0"0"16,0 0-76,0 0-20,0 0 0,8 4 0,1-4 113,0 3 19,-9-3 4,13 0 1,8-3-34,-8 3-7,5-8-2,-1 4 0,9-4-34,0 4-8,-9-3 0,1-1-1,-5 0-7,4-3-2,9 7 0,-4-4 0,-5 1-42,0-1 0,-4-4-13,0 5-863,-4 3-173</inkml:trace>
          <inkml:trace contextRef="#ctx0" brushRef="#br0" timeOffset="-35727.7769">2326 459 345,'-17'0'31,"17"0"-31,0 0 0,0 0 0,0 0 429,0 0 80,4 8 16,-4 3 3,0 5-318,0-5-64,9 8-13,0 1-2,-1 3-54,1 4-10,0 4-3,4 3 0,-5 5-35,-3-1-7,-10 5-2,1 3 0,8-7-12,1-1-8,-1 1 8,-4-1-8,-4 1-9,4-12-7,13 0 0,-5-4-1,-3 0-178,8-4-35,30 4-7,-8-11-2</inkml:trace>
        </inkml:traceGroup>
        <inkml:traceGroup>
          <inkml:annotationXML>
            <emma:emma xmlns:emma="http://www.w3.org/2003/04/emma" version="1.0">
              <emma:interpretation id="{336FDAD1-6D6F-4F0D-96E6-F252855A6551}" emma:medium="tactile" emma:mode="ink">
                <msink:context xmlns:msink="http://schemas.microsoft.com/ink/2010/main" type="inkWord" rotatedBoundingBox="20811,4716 23438,4678 23451,5586 20824,5624"/>
              </emma:interpretation>
              <emma:one-of disjunction-type="recognition" id="oneOf5">
                <emma:interpretation id="interp25" emma:lang="en-AU" emma:confidence="0">
                  <emma:literal>Atomic</emma:literal>
                </emma:interpretation>
                <emma:interpretation id="interp26" emma:lang="en-AU" emma:confidence="0">
                  <emma:literal>Atonic</emma:literal>
                </emma:interpretation>
                <emma:interpretation id="interp27" emma:lang="en-AU" emma:confidence="0">
                  <emma:literal>Atonic,</emma:literal>
                </emma:interpretation>
                <emma:interpretation id="interp28" emma:lang="en-AU" emma:confidence="0">
                  <emma:literal>Aoi,</emma:literal>
                </emma:interpretation>
                <emma:interpretation id="interp29" emma:lang="en-AU" emma:confidence="0">
                  <emma:literal>Aoi</emma:literal>
                </emma:interpretation>
              </emma:one-of>
            </emma:emma>
          </inkml:annotationXML>
          <inkml:trace contextRef="#ctx0" brushRef="#br0" timeOffset="-34772.9008">3640 498 1440,'0'0'128,"0"0"-103,0 0-25,0 0 0,-9 0 117,9 0 19,0 0 3,-4 7 1,-9 1-32,4 3-5,5 1-2,4 3 0,0 5-60,0 3-12,0 0-2,0 8-1,4-4-13,0 4-2,-8-1-1,0 5 0,4-4-10,4 4 8,0-5-8,5 1 8,-5-8-8,1 4 0,-1-7 0,0-1 8,1-8-8,-1 1 0,-4-4 0,-4 3 0,-5-7-19,9-4-5,0 0-2,0 0 0,0 0 16,4-15 10,1-1-12,-1 5 12,1-5-13,-1 1 4,-8-4 1,8-5 0,0 1 8,5-4 0,0 0 0,-5 0 0,-8 0 0,4 1 0,0-5 0,0 4 0,-5-4 0,10 8 0,-1-4 0,0 4 0,-8 0 22,0-1 0,-1 5 0,5 0 0,13 4 8,-8 3 2,3 4 0,1 1 0,4 3-8,0 4-2,-13 0 0,0 0 0,13 11 7,4 5 2,-4 3 0,0 0 0,0 4-31,-4 4 0,4-4 0,0 8-10,-4-4 10,-5 4 0,0 0 0,5-4 0,0 4 0,-1-1 0,-3 1 0,3 0 0,1-4-40,-5 0-2,1-4-1,-1 4 0,0 0-124,-4-4-25,0 0-4</inkml:trace>
          <inkml:trace contextRef="#ctx0" brushRef="#br0" timeOffset="-34616.3648">3622 875 921,'0'0'82,"5"-8"-66,-10 1-16,5 7 0,9-4 220,-9 4 40,0 0 8,9-8 1,4 0-107,0 5-22,-4-5-4,-1 4 0,-8 4-55,0 0-10,9-8-3,4 8 0,4-4-38,5 4-8,-5-3-2,5 3 0,-5-4-20,1 4-10,-1 4 1,-4-4 0,4 7-189</inkml:trace>
          <inkml:trace contextRef="#ctx0" brushRef="#br0" timeOffset="-34300.5501">4264 655 2246,'0'0'49,"0"0"11,0 0 1,0 0 3,0 0-52,0-7-12,4-5 0,-4 12 0,9-4 108,-5-3 18,9-1 4,0 4 1,0 0-79,0 0-16,5 1-4,-1 3 0,0-8 0,-4 4 0,0 4 0,5-4 0,-1 4-48,-4 0-9,-13 0-3,0 0 0,13 4-109,-13-4-23,9 8-4</inkml:trace>
          <inkml:trace contextRef="#ctx0" brushRef="#br0" timeOffset="-34143.0823">4260 837 864,'0'0'76,"0"0"-60,0 0-16,0 0 0,0 0 311,0 0 59,0 0 12,0 0 2,0 0-212,8 0-44,5 0-8,5 0-1,-1-4-36,-4 4-7,-4-4-2,8 4 0,5-4-58,-1 0-16,1 0 0,4 0 0,0 1-181,0-1-42</inkml:trace>
          <inkml:trace contextRef="#ctx0" brushRef="#br0" timeOffset="-33654.5709">4945 563 1785,'0'0'159,"0"0"-127,0 0-32,-9 0 0,9 0 116,-13-4 16,4 0 4,-4 8 1,-4 0-49,8 4-11,1-4-1,-5 7-1,8 5-39,-3-5-7,-1 8-1,5 1-1,-1-1-12,1 4-3,-5 0 0,9 4 0,0 0-12,0 0 9,9 0-9,-5 4 8,1 0-8,3-8 8,1 0-8,4-4 8,0-3-8,0-1 0,9-3-10,-5-1 10,5-3 0,-1-4 0,-3-4 0,-1 0 10,5-4-10,-1 0 0,5-4 0,-4-3 0,4-1 12,-4-7 0,-5 0 0,5-8 0,-1 4 20,-3-4 4,-5-4 0,-5 4 1,1 4 0,0 0 0,-5-4 0,-8 7 0,-1 1-15,1 0-3,-5-1-1,1 5 0,-10 0 2,1-1 1,-5 5 0,1-1 0,-5 4-46,4 5-10,9-1-1,-4 4-1,-9 0-29,4 0-6,5 7 0,-1-3-1,5 4-109,-4-4-22,8 0-4</inkml:trace>
          <inkml:trace contextRef="#ctx0" brushRef="#br0" timeOffset="-33134.3995">5586 779 2599,'0'0'57,"0"0"12,0 0 3,4-8 0,1 0-57,-1-3-15,-4 3 0,4 0 0,-4 8 40,0 0 4,5-7 2,3-1 0,-8 8-66,5-4-14,-5 4-2</inkml:trace>
          <inkml:trace contextRef="#ctx0" brushRef="#br0" timeOffset="-32614.0946">5994 505 1382,'0'0'61,"0"0"13,0-7-59,0 7-15,0 0 0,0-8 0,-5 0 255,10 0 48,-5 1 9,0 7 3,0 0-174,0 0-34,0 0-7,0 0-2,0 0-42,0 0-8,0 7-1,-5 1-1,5 4-25,-4-1-5,4 1 0,-4 3-1,-1 4-15,1 1 0,0-1 0,-5 0 0,5 1-11,-5-1-5,5 4 0,-1 0-1,1-4-6,0-3-1,-1-1 0,1 1 0,4-1-12,-4-4-4,4 1 0,0-12 0,4 12 23,0-5 4,-4-7 1,0 0 0,0 0 12,0 0 0,0 0 0,0 0 0,9 4 22,0 0-2,4-4-1,-5 0 0,1-4 3,4 0 1,0 0 0,4-3 0,1-1-3,-5 4-1,4-4 0,-4 1 0,0 3-9,4-4-2,1 1 0,3 3 0,-3 0-8,-5 0-12,0 0 2,-5 4 1,1 0-46,4-4-9,-9 4-1,1 4-779,-5-4-155</inkml:trace>
          <inkml:trace contextRef="#ctx0" brushRef="#br0" timeOffset="-32407.1618">6215 609 230,'0'0'20,"0"0"-20,-5 4 0,5-4 0,-8 4 371,8-4 69,0 0 15,-5 12 2,5-1-254,-4 4-51,4 1-11,-4 3-1,4 0-73,0 5-15,0-1-2,-5 4-1,1 0-21,4 0-4,-4 0 0,-1 0-1,5-4-23,-4-4-12,4 0 2,0 0 0,0-7-11,0-12-3,0 0 0,0 0-732,0 0-148</inkml:trace>
          <inkml:trace contextRef="#ctx0" brushRef="#br0" timeOffset="-24943.5821">6158 228 806,'0'0'72,"0"0"-58,0 0-14,0 0 0,0 0 171,0 0 31,0 0 6,0 0 2,0 0-58,0 0-12,0 0-3,5-8 0,-10-3-41,5 11-8,0 0-1,0 0-1,0 0-6,0 0-2,0 0 0,0 0 0,0 0-30,0 0-7,0 0-1,0 0 0,0 0-23,0 0-5,-8-4 0,-1 4-1,9 0-11,-4 0 0,-5 0 0,9 0 0,-9-4 0,9 4 0,-4-8 0,0 4 0,-5-3 0,9 7 0,0 0 0,0-8 0,0-4 0,0 5 0,0-5 0,0 12 0,0 0 0,0 0 0,0 0 0,0 0 0,0-8 0,4 1-9,-4 7 9,0 0 0,0 0-10,0 0 10,0 0-8,0 0 8,5-8 0,-5 8-8,8-4 8,-8 4 0,0 0 0,0 0 0,9-4 0,0 4 0,-9 0 0,0 0 0,0 0 0,8 8 0,-3 0 0,-5-8 0,0 0 0,0 0 8,0 11-24,0 1-4,0-1 0,0-11-799,0 0-159</inkml:trace>
        </inkml:traceGroup>
        <inkml:traceGroup>
          <inkml:annotationXML>
            <emma:emma xmlns:emma="http://www.w3.org/2003/04/emma" version="1.0">
              <emma:interpretation id="{D128296D-7381-46A4-9934-5930F0025850}" emma:medium="tactile" emma:mode="ink">
                <msink:context xmlns:msink="http://schemas.microsoft.com/ink/2010/main" type="inkWord" rotatedBoundingBox="23739,4383 26142,4348 26159,5506 23755,5541"/>
              </emma:interpretation>
              <emma:one-of disjunction-type="recognition" id="oneOf6">
                <emma:interpretation id="interp30" emma:lang="en-AU" emma:confidence="0">
                  <emma:literal>8857</emma:literal>
                </emma:interpretation>
                <emma:interpretation id="interp31" emma:lang="en-AU" emma:confidence="0">
                  <emma:literal>7857</emma:literal>
                </emma:interpretation>
                <emma:interpretation id="interp32" emma:lang="en-AU" emma:confidence="0">
                  <emma:literal>857i</emma:literal>
                </emma:interpretation>
                <emma:interpretation id="interp33" emma:lang="en-AU" emma:confidence="0">
                  <emma:literal>857;</emma:literal>
                </emma:interpretation>
                <emma:interpretation id="interp34" emma:lang="en-AU" emma:confidence="0">
                  <emma:literal>2857</emma:literal>
                </emma:interpretation>
              </emma:one-of>
            </emma:emma>
          </inkml:annotationXML>
          <inkml:trace contextRef="#ctx0" brushRef="#br0" timeOffset="-31144.8844">7177 494 2563,'0'-4'56,"0"-4"12,0-3 3,0-1 1,0 0-58,0-3-14,-4 3 0,-1 1 0,1 3 92,0-3 16,-1-1 4,-3 1 0,-1 3-68,0 4-14,5 0-2,-5 0-1,1 0 1,-5 4 1,4 4 0,-4 0 0,4 4-37,-4-4-8,9 7-2,-5 1 0,1 3-1,3 4 0,1-3 0,0-1 0,4 1 19,0 3-12,0-4 12,4-3-10,0 7 1,5-7 0,0 3 0,4-3 0,0 7 9,0-7-8,0 3 8,0-3-8,0 3 8,0 0-12,0-3 12,4 3-12,-4-3 12,-4 3 0,-1-3 0,1-1 0,0 5 0,-5-5 0,-4 1 0,0 3 0,0-3 0,0 3 0,-4 1 0,-1-1 0,-3-3-37,-5 3-6,4-7-1,-4 3 0,4 1-8,-4-4-1,0-1-1,5 1 0,-5-8 36,4 4 7,5-8 2,-5 0 0,5 0 9,-1-7 0,1-1 0,0-3 0,4-1 32,4-3 9,-4 0 2,4 0 0,1-8-19,3 4-4,1-1-1,0 5 0,-1 0-5,1 0-1,4-1 0,-4 1 0,4 4-13,0-1 0,0-3 0,0 4 0,4 3-93,-4-3-22,4-1-4,1 1-1020</inkml:trace>
          <inkml:trace contextRef="#ctx0" brushRef="#br0" timeOffset="-27666.5696">7684 382 1324,'0'0'118,"0"0"-94,0 0-24,-9 8 0,9-8 156,0 0 28,-4 0 4,-5 7 2,1 1-52,3 0-10,5-8-3,-4 7 0,-5 1-43,5 4-9,0-5-1,-1 5-1,1-4-51,4-8-11,-4 11-1,-1 1-8,5-1 8,0 1-8,5-4 0,-5 3 0,4 1 0,0 3 0,1-3 0,-1-1 0,0 1 0,1-1 0,-1-3 0,5 4 0,-5-1 0,9 1 0,0-5 0,0 1 0,-9 4 0,5-1 0,0-3 0,-1 4 0,1-5 0,0 5 0,4-4 0,-5 3 0,6-3 0,-6 3 0,1 1 0,-5-1 0,5 1 0,-5 0 0,-4 7 0,5-8 0,-10-3 10,5 4-10,-4-1 8,-5 5-8,1-5 12,-5 5-4,-1-9 0,6 5 0,-1-4 3,0-5 0,1 5 0,-1-4 0,-4-4-11,4 0 0,-4-4 0,5 0 0,-1 4-23,5-4-6,-5-3-2,0-9 0,5 1-214,4 0-43</inkml:trace>
          <inkml:trace contextRef="#ctx0" brushRef="#br0" timeOffset="-28076.523">7675 363 2124,'-4'4'47,"0"-1"9,4-3 3,0-3 0,-9-1-47,5 4-12,4 0 0,0 0 0,0 0 78,0 0 14,0 0 2,0 0 1,0 0-44,8-4-9,1 0-2,4 0 0,0 0-30,4-3-10,-8 3 0,4-4 0,0 0 0,0 1 0,5-5 0,-1 4 0,0 1-54,1 7-18,-5-4-3</inkml:trace>
          <inkml:trace contextRef="#ctx0" brushRef="#br0" timeOffset="-27356.4125">7905 505 403,'0'0'17,"0"0"5,0 0-22,13 0 0,0 0 0,5-4 0,-5 1 404,0-1 76,0 4 15,4-4 3,0-4-302,1 4-61,-1 0-12,5 1-3,-5-5-45,5 4-10,-1-4-1,1 4-1,0-3-24,-1 7-5,5-4-1,-4-4 0,-5 4-17,5 0-3,4 4-1,-9 0 0,-12-3-12,3 3 9,1 0-9,4 3 8,-13-3-8,9 8 8,-9 0-8,4 3 8,-4 1-8,-4 3 0,-5 1 0,5-1-11,4 4 11,-5 1 14,1-1-3,-5 8-1,-4-4-10,5 0 0,-1 4 0,0-4 0,1 4-17,-1 0-6,5 0-1,-1-4 0,1 0-20,0 1-5,-1-1-1,1 0 0,0-8-110,-1 1-21,-3-5-5</inkml:trace>
          <inkml:trace contextRef="#ctx0" brushRef="#br0" timeOffset="-27153.1434">8157 721 1036,'0'0'92,"0"0"-73,4-8-19,5 1 0,-5 3 234,9-4 43,0 8 9,0-4 2,0 0-125,4 0-25,1 1-5,3-1-1,1 4-52,-5 0-12,-4-4-1,5 4-1,3-4-50,-3 4-16,-5 0 10,4 0-10,5-4-39,-1 4-13,-3-4-2,3 0-1136</inkml:trace>
          <inkml:trace contextRef="#ctx0" brushRef="#br0" timeOffset="-26888.7772">8802 413 2059,'0'0'91,"0"0"19,0 0-88,0 0-22,0 0 0,0 0 0,5 4 127,-5-4 21,0 0 4,9 11 0,-5 1-47,0-1-9,1 5-3,-1-5 0,-4 5-37,4-1-8,-4 0-2,0 5 0,0-1-21,0 4-4,0 0-1,0-3 0,0 3-20,0 0 9,0 0-9,0 0 0,5-4 0,-5 1-12,-5-5 0,5 0 0,0 1-36,0-5-8,0 1 0,0-12-1,0 0-134,0 0-26,0 0-6</inkml:trace>
          <inkml:trace contextRef="#ctx0" brushRef="#br0" timeOffset="-26458.3304">8889-150 1152,'0'0'102,"0"0"-82,0 0-20,0 0 0,9-4 234,-9 4 42,9-4 9,-1 1 2,-8 3-106,0 0-21,0 0-4,0 0 0,0 0-76,0 0-16,5 7-2,-5-7-1,4 8-29,-4-8-7,0 8-1,-4 3 0,4-11-12,-5 8-4,5-8 0,-4 8 0,4-8-8,-9 7 0,9-7 9,0 0-9,0 0 0,0 0 0,0 0 0,0 0 0,0 0-9,0 0 0,0-7 0,0-5 0,0 1-5,0 3-1,5-8 0,-5 5 0,0 3 7,0 1 8,0-5-13,0 4 5,0 4 0,0 4 0,0 0 0,0 0 0,0-11-26,0 11-5,0 0-1,0 0 0,0 0 14,0 0 2,-9 8 1,9-8 0,-4 3-17,4 5-3,-5 4-1,5-5 0,0-7 0,0 8-1,0-8 0,-4 12 0,4-5-33,0 5-6,0-12-2,0 8-572,0-8-114</inkml:trace>
          <inkml:trace contextRef="#ctx0" brushRef="#br0" timeOffset="-31626.349">6639 544 1893,'0'0'41,"0"0"9,-4-8 2,4 8 2,-4-4-43,-1 4-11,1-4 0,0 0 0,-1 1 118,5 3 22,0 0 4,0 0 0,5-8-49,-1 0-11,5-3-1,-1 3-1,-8 8-22,13-4-5,0 0-1,-4 0 0,4 4-18,-4-3-4,4 3-1,-13 0 0,8 3-14,1 1-2,0 4-1,0 0 0,-9-8-14,4 7 0,5 5 0,-1 3 0,-3-3 0,-5 3-15,0 1 2,-5 3 0,1 0-37,-5 1-7,1 3-2,-6 0 0,1 4-57,5-4-11,-10 4-2,5-4-1,0 0-141,0-4-28,0-3-5,5 3-2,-5-4 126,0 5 26,0-13 5,0 1 1,4 0 52,0-4 12,1 3 1,-1-7 1,5 4 214,-1-8 44,5 4 8,0 0 1,0 0 2,0 0 0,0 0 0,13-4 0,0 1-50,-4-1-9,4 0-3,0 0 0,4 0-28,-4 0-5,0 1-2,0-1 0,-4 4-46,4-4-8,0-4-3,0 4 0,4 0-49,1 1-11,-9-5-1,8 0-1121</inkml:trace>
        </inkml:traceGroup>
      </inkml:traceGroup>
    </inkml:traceGroup>
    <inkml:traceGroup>
      <inkml:annotationXML>
        <emma:emma xmlns:emma="http://www.w3.org/2003/04/emma" version="1.0">
          <emma:interpretation id="{4147D0C6-FFE0-4CDD-8A15-21CF0B3AFA77}" emma:medium="tactile" emma:mode="ink">
            <msink:context xmlns:msink="http://schemas.microsoft.com/ink/2010/main" type="paragraph" rotatedBoundingBox="20610,6458 31426,5889 31461,6558 20645,712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E1D5F45-AA85-4722-9D89-09337FBD2956}" emma:medium="tactile" emma:mode="ink">
              <msink:context xmlns:msink="http://schemas.microsoft.com/ink/2010/main" type="inkBullet" rotatedBoundingBox="20610,6458 20984,6438 21014,6992 20639,7012"/>
            </emma:interpretation>
            <emma:one-of disjunction-type="recognition" id="oneOf7">
              <emma:interpretation id="interp35" emma:lang="en-AU" emma:confidence="0">
                <emma:literal>A</emma:literal>
              </emma:interpretation>
              <emma:interpretation id="interp36" emma:lang="en-AU" emma:confidence="0">
                <emma:literal>a</emma:literal>
              </emma:interpretation>
              <emma:interpretation id="interp37" emma:lang="en-AU" emma:confidence="0">
                <emma:literal>h</emma:literal>
              </emma:interpretation>
              <emma:interpretation id="interp38" emma:lang="en-AU" emma:confidence="0">
                <emma:literal>1</emma:literal>
              </emma:interpretation>
              <emma:interpretation id="interp39" emma:lang="en-AU" emma:confidence="0">
                <emma:literal>H</emma:literal>
              </emma:interpretation>
            </emma:one-of>
          </emma:emma>
        </inkml:annotationXML>
        <inkml:trace contextRef="#ctx0" brushRef="#br0" timeOffset="-24113.196">3393 1939 2113,'0'0'46,"0"0"10,0 0 1,0 0 3,8-8-48,-3 4-12,-1-4 0,-4 8 0,0 0 76,0 0 13,9 8 3,-5-4 0,-4-4-46,4 15-9,5 1-1,0 3-1,-1 0-15,-3 4-2,-1 4-1,0 4 0,5 4-3,-9-1-1,0 1 0,4 4 0,1-5-13,-1 1 11,-8-4-11,4-4 10,0-4-10,4-4 0,0-7 0,-8 3 0,0-7 0,4-8-16,0 0 4,0 0 1,0 0 0,0 0 0,0 0 0,0-12 0,4-3 0,0 3 0,-4-3 0,0-4 0,5-4 0,-1-1 0,0-3 0,-4 1 0,5 2 11,3-10 0,-3-1 0,-5 0 0,4 5 0,0 3 0,1 0 0,-1 0 0,-4 0 15,-4 7-2,8 1 0,5 0 0,-9 3 2,0 5 0,8 3 0,1 0 0,0 1-1,-9 7 0,0 0 0,13 7 0,0-3-4,0 8-1,-5-1 0,1 9 0,4-1 0,-4 4 0,4 0 0,-13 8 0,-9-4-9,9 4 10,13 0-10,-4 3 10,-13-3-10,4 0 0,8 4 0,1-5 0,-5-6 0,5-1 0,-9-4-12,9 4 12,4-7-61,-9 3-5,-4-8-1,0 1 0,0-12-157,0 0-32</inkml:trace>
        <inkml:trace contextRef="#ctx0" brushRef="#br0" timeOffset="-23915.9006">3488 2324 1450,'22'4'64,"-22"-4"14,0 0-62,13 0-16,0 4 0,0-4 0,8 0 131,-3-4 23,-5 4 5,8-4 1,6 0-52,-10 4-9,-17 0-3,0 0 0,17-12-60,1 9-13,-1-5-3,5 4 0,-9 4-136,4-4-28,0 4-6</inkml:trace>
      </inkml:traceGroup>
      <inkml:traceGroup>
        <inkml:annotationXML>
          <emma:emma xmlns:emma="http://www.w3.org/2003/04/emma" version="1.0">
            <emma:interpretation id="{7736B95A-A402-4B4D-9E25-263095105E47}" emma:medium="tactile" emma:mode="ink">
              <msink:context xmlns:msink="http://schemas.microsoft.com/ink/2010/main" type="line" rotatedBoundingBox="21112,6449 31427,5906 31461,6558 21146,7101"/>
            </emma:interpretation>
          </emma:emma>
        </inkml:annotationXML>
        <inkml:traceGroup>
          <inkml:annotationXML>
            <emma:emma xmlns:emma="http://www.w3.org/2003/04/emma" version="1.0">
              <emma:interpretation id="{186BE777-EEE8-49A1-8F1C-A429D8941C2E}" emma:medium="tactile" emma:mode="ink">
                <msink:context xmlns:msink="http://schemas.microsoft.com/ink/2010/main" type="inkWord" rotatedBoundingBox="21128,6761 21321,6751 21334,6993 21141,7003"/>
              </emma:interpretation>
              <emma:one-of disjunction-type="recognition" id="oneOf8">
                <emma:interpretation id="interp40" emma:lang="en-AU" emma:confidence="0">
                  <emma:literal>=</emma:literal>
                </emma:interpretation>
                <emma:interpretation id="interp41" emma:lang="en-AU" emma:confidence="0">
                  <emma:literal>#</emma:literal>
                </emma:interpretation>
                <emma:interpretation id="interp42" emma:lang="en-AU" emma:confidence="0">
                  <emma:literal>t</emma:literal>
                </emma:interpretation>
                <emma:interpretation id="interp43" emma:lang="en-AU" emma:confidence="0">
                  <emma:literal>{</emma:literal>
                </emma:interpretation>
                <emma:interpretation id="interp44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-23721.3884">3909 2204 230,'0'0'20,"8"0"-20,1 0 0,0 0 0,-1-3 370,1-1 70,0 4 13,-1-4 3,5 4-259,0-4-52,-4 4-10,4 0-3,-4 0-92,-1 4-20,1 0-3,-9-4-1,9 4-140,-9-4-28</inkml:trace>
          <inkml:trace contextRef="#ctx0" brushRef="#br0" timeOffset="-23573.2736">3978 2432 1868,'0'0'83,"0"0"17,0 0-80,0 0-20,0 0 0,0 0 0,0 0 116,13 0 19,-4-8 4,8 4 1,-4 0-77,0 0-15,0-3-4,4 3 0,1-4-140,3 1-28</inkml:trace>
        </inkml:traceGroup>
        <inkml:traceGroup>
          <inkml:annotationXML>
            <emma:emma xmlns:emma="http://www.w3.org/2003/04/emma" version="1.0">
              <emma:interpretation id="{7FDDCE5F-DFF8-4F23-B886-ACE45E80DAC7}" emma:medium="tactile" emma:mode="ink">
                <msink:context xmlns:msink="http://schemas.microsoft.com/ink/2010/main" type="inkWord" rotatedBoundingBox="21646,6469 28090,6130 28121,6725 21677,7064"/>
              </emma:interpretation>
              <emma:one-of disjunction-type="recognition" id="oneOf9">
                <emma:interpretation id="interp45" emma:lang="en-AU" emma:confidence="0">
                  <emma:literal>0.428571428571...</emma:literal>
                </emma:interpretation>
                <emma:interpretation id="interp46" emma:lang="en-AU" emma:confidence="0">
                  <emma:literal>0-428571428571...</emma:literal>
                </emma:interpretation>
                <emma:interpretation id="interp47" emma:lang="en-AU" emma:confidence="0">
                  <emma:literal>0.4128571428571...</emma:literal>
                </emma:interpretation>
                <emma:interpretation id="interp48" emma:lang="en-AU" emma:confidence="0">
                  <emma:literal>0.428571428571''.</emma:literal>
                </emma:interpretation>
                <emma:interpretation id="interp49" emma:lang="en-AU" emma:confidence="0">
                  <emma:literal>0.428571428571'".</emma:literal>
                </emma:interpretation>
              </emma:one-of>
            </emma:emma>
          </inkml:annotationXML>
          <inkml:trace contextRef="#ctx0" brushRef="#br0" timeOffset="-23129.0529">4533 2043 1785,'0'0'159,"0"0"-127,0 0-32,0 0 0,0 0 125,0 0 19,-18 3 4,10 9 1,-1 0-63,0-1-13,-4 5-2,9 3-1,0 4-24,-5 0-5,5 4-1,-1 4 0,1-4-32,4 0-8,4 0 0,1 0 0,-1 0 0,5-4 0,4-4 0,-5 0 0,1 1-8,0-5-4,-1-3-1,5-1 0,0-3 13,5-4 0,-5 0 0,0-4 0,-13 0 0,0 0 0,17-8 0,-4-4 0,4 5 9,-4-13-1,0 5-8,-4-4 12,0-4 8,4-4 0,-9 0 1,5 0 0,-5 3 10,1 5 1,-5-4 1,-5 4 0,5-4-14,0 3-3,-8 1-1,-1 8 0,5-1-15,-9 1 0,-1 3-9,-3 4 9,4 4-52,-4 8-4,-5-1 0,5-3-1,-1 4-119,1 0-24,0 3-5,4-3-802</inkml:trace>
          <inkml:trace contextRef="#ctx0" brushRef="#br0" timeOffset="-22947.1331">4962 2297 2754,'0'0'60,"0"0"13,0 0 3,0 0 1,0 0-61,0 0-16,0 0 0,9-8 0,-1 0 0,1 1 0,0-9 0,4 9-813,-9 3-166</inkml:trace>
          <inkml:trace contextRef="#ctx0" brushRef="#br0" timeOffset="-22497.8659">5322 1977 2638,'0'0'58,"0"0"12,0 0 2,0 0 3,0 0-60,0 0-15,0 0 0,0 0 0,0 0 70,0 0 11,-5 12 3,1-1 0,4-3-64,-4 7-20,-1-3 10,1 7-10,0 0 8,-1 1-8,-3-1 8,3 0-8,1 8 0,-5-8 0,5 5 0,4-5 0,-9-4 0,9 1 0,0-1 0,0 0 0,0 1 0,0-8 0,0-5-9,0-3 9,5 8-8,-1-4 8,0 4 0,5-4 0,-9-4-21,9 3 2,4-3 1,-5 0 0,1-7 30,4 7 7,0-4 1,-4 0 0,4 0-32,0-4-7,0-3-1,0 3 0,0 0-12,-5 5-4,5-1 0,0 4 0,0-8-195,0 0-39,9-3-8,-22 11-2</inkml:trace>
          <inkml:trace contextRef="#ctx0" brushRef="#br0" timeOffset="-22288.7425">5495 2073 1440,'0'0'128,"0"0"-103,0 0-25,0 0 0,0 0 169,0 0 29,0 0 6,0 0 0,0 0-67,0 8-13,0 8-4,4-5 0,-4 1-56,0 3-12,5 0-3,-5 5 0,0-1-25,4 0-6,-4 1-1,0-1 0,0 4-17,0-4 0,4 0 0,1-3-9,-1-1-50,0-7-9,1 4-3,-1-5-725,5 1-146</inkml:trace>
          <inkml:trace contextRef="#ctx0" brushRef="#br0" timeOffset="-21903.2946">5721 2012 2019,'0'-8'44,"0"0"10,4 1 2,5-5 0,-1 8-44,1-3-12,0-1 0,4 0 0,-13 8 103,0 0 18,0 0 4,21-4 1,1 0-37,-5 4-7,-17 0-2,22 8 0,-22-8-33,13 4-7,4 4-2,-4-1 0,-8 5-20,3 0-4,-3-1-1,-1 1 0,0 3-13,-4 0 0,-4 5 0,0-5 0,-5 4-38,0 1-10,-4-1-3,0 0 0,5 4-20,-5-7-4,-9-5-1,9 5 0,-4 3-18,-1-4-4,1-3-1,0-1 0,8-7 34,-4 0 6,4 4 2,1-4 0,8-4 66,0 0 14,0 0 2,0 0 1,0 0 31,0 0 7,0 0 0,0 0 1,0 0 10,0 0 1,8-4 1,5 4 0,0 4-20,0-4-4,5 0-1,-5 4 0,4-8-18,0 4-4,1-4-1,-1 0 0,5 4-13,-5-4-4,0-4 0,1 5 0,-5 3-40,4 0-9,-4-4-2,4 0-786,-4 0-158</inkml:trace>
          <inkml:trace contextRef="#ctx0" brushRef="#br0" timeOffset="-21477.3689">6301 2035 2178,'0'0'96,"0"-12"20,5 5-92,-5-1-24,4 0 0,-4-3 0,0 3 144,0-4 24,-4 5 4,4-1 2,0 8-80,-5-8-16,1 4-3,0 1-1,-5-5-35,0 8-7,1-4-2,-1 8 0,0-4-30,-4 0 0,0 4 0,5 0 0,-5 3 0,4 1-20,0 0 4,5-1 0,-5 5-5,5 3-1,0-7 0,4 4 0,0-1 3,0-3 1,0-8 0,4 15 0,0-3 8,5-1 2,-5-3 0,5 4 0,-5-5-20,9 5-3,-4-4-1,8 3 0,-8 1 32,4 3-9,0-7 9,-4 7 0,4-3 0,-5-1-8,1-3 8,0 4 0,-1-1-12,-3 5 2,-5-5 1,4 5 0,-4-5 9,-4 1-13,-5-5 5,5 5 8,-5-4-10,0 3 10,1-7 0,-1 4-9,-4 0-3,4-5-1,1 1 0,-1-4 0,0 0 13,1-7 0,-1 3 0,9-8 0,-4 4 21,4-3 7,0-1 2,0-3 0,4 3 10,0-7 3,-4 0 0,5-4 0,3 0-22,1-1-4,0-3-1,4 4 0,0 4-16,0 0 0,0 0 0,0-1 0,4 5-48,-4-4-17,0 3-3,0 5-1209</inkml:trace>
          <inkml:trace contextRef="#ctx0" brushRef="#br0" timeOffset="-20750.3042">6661 1854 748,'0'0'33,"0"0"7,0 0-32,0 0-8,-9 8 0,1-1 0,8-7 305,-9 8 59,-4-4 12,0 7 3,0-3-262,4 4-52,5-5-10,0 5-3,-9-4-22,13 3-5,0-11-1,-5 8 0,5 3-1,5 1-1,-1-4 0,5-1 0,-5 1 1,5 4 0,-1-5 0,1-3 0,4 4 5,-4 0 2,-9-8 0,8 7 0,5 1-6,-4-4-2,0 4 0,-1-5 0,1 1 4,0 0 1,-5 8 0,5-8 0,-1-1-6,-8-3-1,0 0 0,9 12 0,0 0-7,-5-1-1,-4 1-1,0-1 0,0-3 5,0-8 0,-4 11 1,-5 1 0,5-4-5,-5 3 0,0 1-1,1-8 0,-1 3-11,0-3 0,1 0 0,-1-4 0,0 4-42,1-8-4,-1 4-1,0-4 0,5 4-153,-5-4-32,1 1-5</inkml:trace>
          <inkml:trace contextRef="#ctx0" brushRef="#br0" timeOffset="-21064.4014">6605 1873 2059,'0'0'91,"0"0"19,0 0-88,0 0-22,13 0 0,-13 0 0,8-8 144,10 5 24,-10-5 4,5 0 2,0 0-71,0 1-15,-4-1-2,4 0-1,0 1-41,-4 3-9,0-4-2,4 0 0,0 4-25,-5 1-8,-8 3 0,0 0 0,9-4-32,-9 4-11,0 0-1,0 0-1,0 0-212,0 0-43</inkml:trace>
          <inkml:trace contextRef="#ctx0" brushRef="#br0" timeOffset="-20358.0156">6835 1908 2019,'0'0'89,"13"-4"19,-5 0-86,10 0-22,-5 0 0,4-3 0,0 3 152,5-4 27,-5 0 5,5 5 0,-9-5-74,9 4-15,-5-4-3,5 1-1,-5 3-32,0 0-7,1 0 0,-1 0-1,0 0-18,-4 0-3,0 1-1,0 3 0,0 0-14,-13 0-3,0 0-1,0 0 0,0 0-11,0 0 0,0 0 0,9 7 8,-9-7-8,4 12 0,1-1 0,-5 1 0,-5 0 0,1 3 0,0 0 0,-1 1 0,-3 3-12,-1-4 1,0 5 1,5-1 0,-5 4-13,-4-4-2,5 4-1,-1 1 0,5-1-25,-5 4-5,5-4 0,-1-4-1,1 0-111,0-3-23,-1-5-4,-3 1-945</inkml:trace>
          <inkml:trace contextRef="#ctx0" brushRef="#br0" timeOffset="-20210.3151">7012 2070 1940,'0'0'86,"0"0"18,0 0-84,9-8-20,-5 0 0,5 4 0,-5-3 155,5 3 26,4 0 6,4-4 1,-4 4-72,0 0-15,0 1-2,5-5-1,-5 4-49,4 0-9,-4 0-3,4 4 0,-4 0-13,0 0-2,0 0-1,0 0 0,0 0-47,0-3-10,0 3-1,0 0-1,0-4-146,-4 4-28,4-4-7</inkml:trace>
          <inkml:trace contextRef="#ctx0" brushRef="#br0" timeOffset="-19990.0533">7476 1854 2329,'0'0'51,"0"0"10,0 0 3,0 0 2,13-4-53,-9 0-13,5 0 0,-9 4 0,0 0 123,0 0 21,9 4 5,-5 4 1,0-4-66,1 7-14,-1 1-2,0-1-1,1 5-31,-5-1-7,4 4-1,-4 1 0,0 3-20,4-4-8,1 8 0,-5-4 9,4-4-89,0 1-19,-4-1-3,5 4-790,-5-4-159</inkml:trace>
          <inkml:trace contextRef="#ctx0" brushRef="#br0" timeOffset="-19501.7298">7801 1885 1497,'0'0'133,"0"0"-106,5-8-27,-5 0 0,4 1 155,0-1 25,1 4 6,-1-4 1,0 1-55,-4 7-12,5-4-1,-5 4-1,0 0-42,0 0-8,0 0-1,0 0-1,8 4-28,-3 7-6,-1-3 0,0 7-1,1-3-19,-1-1-3,-8 5-1,4-1 0,4 4-8,-4 1 0,4-5 0,5 4 0,-5-3 0,5-1-9,0-3 9,4-1-13,-5-3 13,5-4 0,-4-4 0,4 4 0,0-4-31,-4 0 0,4 0 0,0-4 0,-5-4-1,5 4 0,0-3 0,-4-1-788,0-4-157</inkml:trace>
          <inkml:trace contextRef="#ctx0" brushRef="#br0" timeOffset="-19293.5026">7983 1862 2293,'0'0'50,"0"0"10,0 0 3,0 0 2,0 0-52,0 0-13,0 0 0,-4 11 0,4 1 115,-4 3 20,4-3 4,0-1 1,4 5-52,-4-1-11,0 4-1,0 1-1,0-5-29,4 4-6,-4 0 0,5 5-1,-5-1-25,4-4-5,0 0-1,-4 0 0,5-3-21,-1-5-5,0 1-1,5 0 0,-5-1-134,1-3-27,3-4-6</inkml:trace>
          <inkml:trace contextRef="#ctx0" brushRef="#br0" timeOffset="-18795.9941">8183 1904 806,'0'0'36,"0"0"7,0 0-35,8-4-8,1 0 0,0-4 0,-1 5 391,1-1 76,0-4 15,4 4 3,0-3-300,0 7-60,8-8-12,-3 8-2,-1 0-55,-4-4-12,4 0-1,-8 4-1,-9 0-19,0 0-4,9 0-1,-1 4 0,-8-4-18,9 4 0,-9-4 8,0 11-8,0 1 0,-4-1-14,4 1 2,0 0 1,0-1-15,0 5-3,-13-1-1,4 0 0,0-3-5,-4 3-1,5-3 0,-1 3 0,0-3 7,1-4 1,3 7 0,-3-7 0,3-1 12,5-7 4,-4 12 0,4 0 0,0-5 12,0-7 0,0 12 0,0-12 0,0 0 17,9 4-3,-9-4-1,8 7 0,1-3-2,4-4-1,0 0 0,0 0 0,-4-4-10,-1 1 0,5-1 0,0-4 0,0 4-33,0-4-3,5 1 0,-1-1-784,0 4-156</inkml:trace>
          <inkml:trace contextRef="#ctx0" brushRef="#br0" timeOffset="-18362.9494">8776 1862 2487,'0'0'55,"0"0"11,5-8 2,-1 0 2,0-3-56,-4 3-14,5-8 0,-5 9 0,0-1 110,0 0 19,0-3 4,-5 3 1,1-4-86,0 5-18,-1-1-3,1 4-1,-5 0-26,1 8 0,-1 0 0,-4 0 0,4 0 0,1 3 0,-1 5 0,0 0 0,-4-1 0,5 1 0,3-1 0,1 1 0,0 3 0,-1 1 0,5-1 0,-4-3 0,4-1 0,4 1-11,-4-1 3,9 1 0,-5-1 8,-4 5 0,5-5 0,3 1 0,-3 3-8,3-3 8,-3 3-8,3-3 8,-3 3 0,-1-3-8,0-4 8,1 3 0,-1 5 0,-4-5 0,0-11 0,0 12 0,0 3 0,0 0 0,-4-3 0,-1 0 0,-3-1 0,3-3 0,-3 0 0,-1-5 0,0 9 0,5-4 0,4-8-12,-9 4 4,1 3 8,8-7-8,-9 4 8,9-4-8,0 0 8,0 0 0,-4-11 0,-1 3 0,5-4 14,9 1-2,-9-9 0,9 5 0,-5-4-2,5-4-1,-1 3 0,1 1 0,0 0-9,4-4 0,0 3 0,0 1 0,-5 4 0,10-4 0,-5 3-14,4 1 5,1-1-155,-5 1-30,4-1-6</inkml:trace>
          <inkml:trace contextRef="#ctx0" brushRef="#br0" timeOffset="-17713.825">9193 1788 1267,'0'0'112,"0"0"-89,-5 8-23,5-8 0,-8 4 191,-1 0 33,-4 0 8,0 3 0,0 1-91,4 0-18,-4-1-4,5 1-1,3 0-55,-3 0-11,3-1-3,1 5 0,4-5-27,-4 5-6,-1-4 0,5 3-1,9 1-6,0-4-1,-1 3 0,1-3 0,4 3 4,-4-3 0,4 4 0,0-5 0,0 1-12,0 0 0,0-1 0,0 1 0,-5 0 0,5 0 0,-4-1 0,4-3 0,-9 4 28,5 0 3,-5-5 1,-4-3 0,0 0-20,0 12-3,0-4-1,0 3 0,-4 1-8,-5-1 0,1 1 0,-10 3 0,1 1 0,0-5-12,-1-3 2,1 4 1,0-5-39,-5 5-7,5-4-1,-1-5-1,5-6-201,5 3-40</inkml:trace>
          <inkml:trace contextRef="#ctx0" brushRef="#br0" timeOffset="-18017.1324">9102 1815 1612,'0'0'144,"0"0"-116,4-4-28,-4 4 0,0 0 208,4-3 36,5-1 8,0 0 0,4 0-108,0 0-21,0 0-5,4 0-1,0 1-41,1-1-9,-1-4-2,-4 0 0,0 4-42,4 1-9,-4-1-2,5-4 0,-5 4-12,0 0 0,-5 0 0,1 4 0,-9 0-28,0 0-12,0 0-3,0 0-887,0 0-178</inkml:trace>
          <inkml:trace contextRef="#ctx0" brushRef="#br0" timeOffset="-17320.465">9370 1842 2394,'0'0'52,"0"0"12,9-4 1,4 1 3,-4-5-55,4 8-13,0-4 0,0 0 0,0 0 124,0 0 23,-5-3 4,10-1 1,-1 4-78,-4 0-15,4-3-3,1 3-1,-5 4-15,0-4-2,0 4-1,4 0 0,-8 0-17,-1 0-4,5-4-1,0 8 0,-4 0 4,-5 0 1,5 3 0,-5 1 0,5-4-29,-9 4-6,0-1-1,0 5 0,4-4 16,-4 3-9,0 5 9,0-1-8,-4 0-1,0 1 0,-5 3 0,0-4 0,1 5-2,3-5 0,-3 4 0,-1 1 0,0-1-14,1-4-3,3 1-1,-3-1 0,3-3-38,-3 3-7,3 1-2,1-1 0,0 0-182</inkml:trace>
          <inkml:trace contextRef="#ctx0" brushRef="#br0" timeOffset="-17185.8289">9461 2027 345,'0'0'31,"0"0"-31,0 0 0,0 0 0,9-4 455,0-3 85,-1 3 16,1-4 4,4 8-332,-4-4-68,4 0-12,0 1-4,4-1-64,5 0-12,-5 4-4,0-4 0,1 0-31,-1 0-6,5 0-2,-9 4 0,4-3-25,-4 3-11,0 0 1,0 0 0,4-4-92,-4 4-18,0 0-4,0 0-1160</inkml:trace>
          <inkml:trace contextRef="#ctx0" brushRef="#br0" timeOffset="-16934.6781">9977 1808 2257,'0'0'49,"0"0"11,0 0 1,5 7 3,-5 5-51,0-4-13,-5-1 0,5 5 0,-4-4 121,4 3 22,-4 1 4,4 3 1,-5 4-56,1 1-12,0-5-1,-1 0-1,1 5-30,4-5-5,0 0-2,0 5 0,0-5-25,0 4-6,0-7-1,4 3 0,1-3-32,-1 3-6,0-3-2,1-1 0,-1 1-173,5 0-34,-1-5-7</inkml:trace>
          <inkml:trace contextRef="#ctx0" brushRef="#br0" timeOffset="-16748.1424">10359 2120 3024,'0'0'67,"0"0"13,0 0 4,0 0 0,13-4-68,-9-4-16,0 0 0,-4 8 0,0 0 12,0 0 0,9-3-1,4-1 0,-4-4-88,-9 8-18,8-4-3,-8 4-1165</inkml:trace>
          <inkml:trace contextRef="#ctx0" brushRef="#br0" timeOffset="-16568.2024">10558 2100 748,'0'0'67,"0"0"-54,0 0-13,9-3 0,-1-5 399,-3 4 77,3 0 15,1-4 3,0 5-338,-5-1-67,5-4-13,-1 4-4,-8 4-108,0 0-23,9-4-4,0 4-725,-1-4-144</inkml:trace>
          <inkml:trace contextRef="#ctx0" brushRef="#br0" timeOffset="-16402.2149">10870 2062 2599,'0'0'57,"0"0"12,0 0 3,0 0 0,0 0-57,0 0-15,0 0 0,0 0 0,9-4-16,0 0-5,-9 4-2,8-4-1109</inkml:trace>
        </inkml:traceGroup>
        <inkml:traceGroup>
          <inkml:annotationXML>
            <emma:emma xmlns:emma="http://www.w3.org/2003/04/emma" version="1.0">
              <emma:interpretation id="{F75DDCE5-98AE-4334-A129-33012A6CF2D6}" emma:medium="tactile" emma:mode="ink">
                <msink:context xmlns:msink="http://schemas.microsoft.com/ink/2010/main" type="inkWord" rotatedBoundingBox="28611,6382 29915,6314 29918,6373 28615,6442"/>
              </emma:interpretation>
              <emma:one-of disjunction-type="recognition" id="oneOf10">
                <emma:interpretation id="interp50" emma:lang="en-AU" emma:confidence="0">
                  <emma:literal>-</emma:literal>
                </emma:interpretation>
                <emma:interpretation id="interp51" emma:lang="en-AU" emma:confidence="0">
                  <emma:literal>_</emma:literal>
                </emma:interpretation>
                <emma:interpretation id="interp52" emma:lang="en-AU" emma:confidence="0">
                  <emma:literal>.</emma:literal>
                </emma:interpretation>
                <emma:interpretation id="interp53" emma:lang="en-AU" emma:confidence="0">
                  <emma:literal>~</emma:literal>
                </emma:interpretation>
                <emma:interpretation id="interp54" emma:lang="en-AU" emma:confidence="0">
                  <emma:literal>=</emma:literal>
                </emma:interpretation>
              </emma:one-of>
            </emma:emma>
          </inkml:annotationXML>
          <inkml:trace contextRef="#ctx0" brushRef="#br0" timeOffset="-15455.7486">11395 1873 864,'0'0'38,"0"0"8,0 0-37,0 0-9,0 0 0,0 0 0,0 0 366,0 0 71,0 0 15,0 0 2,13 0-278,0 0-56,4-4-12,0 4-1,5-4-38,4 1-7,4 3-2,5-4 0,0 0-20,-1 4-4,1-4 0,4 4-1,4-4-11,-4 0-1,0 0-1,5 4 0,-1-3-14,1 3-8,-1-8 8,0 4-8,5 0 0,0 0 8,-1-3-8,5-1 0,-4 0 0,4 4 0,-4-3 0,-5 3-12,-4-4-7,-4 8-1,-5-8-1,-4 4 0,0 4-17,-4 0-3,-5 0-1,0 0 0,-4-3-79,0-1-16,0 4-3,-4-4-1089</inkml:trace>
        </inkml:traceGroup>
        <inkml:traceGroup>
          <inkml:annotationXML>
            <emma:emma xmlns:emma="http://www.w3.org/2003/04/emma" version="1.0">
              <emma:interpretation id="{A8AC1462-17FF-4E7A-8D10-DAB7C8BD2B39}" emma:medium="tactile" emma:mode="ink">
                <msink:context xmlns:msink="http://schemas.microsoft.com/ink/2010/main" type="inkWord" rotatedBoundingBox="30536,5953 31427,5906 31461,6558 30570,6605"/>
              </emma:interpretation>
              <emma:one-of disjunction-type="recognition" id="oneOf11">
                <emma:interpretation id="interp55" emma:lang="en-AU" emma:confidence="0">
                  <emma:literal>(I)</emma:literal>
                </emma:interpretation>
                <emma:interpretation id="interp56" emma:lang="en-AU" emma:confidence="0">
                  <emma:literal>(I</emma:literal>
                </emma:interpretation>
                <emma:interpretation id="interp57" emma:lang="en-AU" emma:confidence="0">
                  <emma:literal>(y)</emma:literal>
                </emma:interpretation>
                <emma:interpretation id="interp58" emma:lang="en-AU" emma:confidence="0">
                  <emma:literal>(i)</emma:literal>
                </emma:interpretation>
                <emma:interpretation id="interp59" emma:lang="en-AU" emma:confidence="0">
                  <emma:literal>{I)</emma:literal>
                </emma:interpretation>
              </emma:one-of>
            </emma:emma>
          </inkml:annotationXML>
          <inkml:trace contextRef="#ctx0" brushRef="#br0" timeOffset="-15068.6876">13536 1415 2559,'0'0'113,"0"0"24,0 0-109,0 0-28,0 0 0,0 0 0,0 0 66,0 0 8,0 0 2,0 0 0,-9 3-19,-4 1-3,5 8-1,-5-1 0,0 5-35,-5 3-7,5 4-2,0 4 0,-4 4-9,4-4 0,0 0 0,0 4 0,4 3 0,1-3 0,-1-4 0,5 0 0,-1 0 0,5-4 0,-4-3 0,4-1 0,4 0 0,1-4 0,-5-3-12,4 0 12,5-1-52,-5 1-4,5-5 0,-1-3 0,5 0-124,0-4-26,-4 0-5,4-4-1</inkml:trace>
          <inkml:trace contextRef="#ctx0" brushRef="#br0" timeOffset="-14865.1135">13731 1665 2419,'0'0'53,"0"0"11,0 0 3,0 0 1,0 0-55,0 0-13,0 0 0,0 0 0,0 0 105,0 0 19,0 8 3,0-1 1,0 1-52,0 0-9,-4 0-3,4-1 0,-5 5-51,5-5-13,-4 1 0,0 4 0,-1-1-8,5 1-5,0-1-1,0-3 0,0 0-14,0-8-4,0 0 0,0 11 0,0-11-193,0 0-39,0 0-8</inkml:trace>
          <inkml:trace contextRef="#ctx0" brushRef="#br0" timeOffset="-14571.0499">14091 1345 1958,'9'0'43,"-1"4"9,1 0 1,-5 4 3,9-5-45,-4 1-11,-5 8 0,5-4 0,0 7 156,4 0 28,-9 5 7,5-5 1,-5 4-116,0 1-24,1-1-4,-1 0 0,5 0-25,-9 5-5,4-5-1,-4 4 0,0 0-17,-4 4 0,4 0 0,-9 4 0,5-4 0,-5-4 0,5 4 0,-9 0 0,0 0 0,0-4 0,-5 0 0,1 4 0,4-4-121,-9 4-19,5-4-3</inkml:trace>
        </inkml:traceGroup>
      </inkml:traceGroup>
    </inkml:traceGroup>
    <inkml:traceGroup>
      <inkml:annotationXML>
        <emma:emma xmlns:emma="http://www.w3.org/2003/04/emma" version="1.0">
          <emma:interpretation id="{95796EA6-AC80-4A00-8D18-4228AFBB7D3A}" emma:medium="tactile" emma:mode="ink">
            <msink:context xmlns:msink="http://schemas.microsoft.com/ink/2010/main" type="paragraph" rotatedBoundingBox="17984,7490 32607,7047 32649,8450 18027,88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FC8563B-996B-4EB7-949C-0416015657F8}" emma:medium="tactile" emma:mode="ink">
              <msink:context xmlns:msink="http://schemas.microsoft.com/ink/2010/main" type="line" rotatedBoundingBox="17984,7490 32607,7047 32649,8450 18027,8893"/>
            </emma:interpretation>
          </emma:emma>
        </inkml:annotationXML>
        <inkml:traceGroup>
          <inkml:annotationXML>
            <emma:emma xmlns:emma="http://www.w3.org/2003/04/emma" version="1.0">
              <emma:interpretation id="{FA4B345F-786E-4D4B-BA76-2BEBDD43DD55}" emma:medium="tactile" emma:mode="ink">
                <msink:context xmlns:msink="http://schemas.microsoft.com/ink/2010/main" type="inkWord" rotatedBoundingBox="17995,7835 18293,7826 18304,8212 18006,8221"/>
              </emma:interpretation>
              <emma:one-of disjunction-type="recognition" id="oneOf12">
                <emma:interpretation id="interp60" emma:lang="en-AU" emma:confidence="0">
                  <emma:literal>X</emma:literal>
                </emma:interpretation>
                <emma:interpretation id="interp61" emma:lang="en-AU" emma:confidence="0">
                  <emma:literal>x</emma:literal>
                </emma:interpretation>
                <emma:interpretation id="interp62" emma:lang="en-AU" emma:confidence="0">
                  <emma:literal>&amp;</emma:literal>
                </emma:interpretation>
                <emma:interpretation id="interp63" emma:lang="en-AU" emma:confidence="0">
                  <emma:literal>4</emma:literal>
                </emma:interpretation>
                <emma:interpretation id="interp64" emma:lang="en-AU" emma:confidence="0">
                  <emma:literal>tl</emma:literal>
                </emma:interpretation>
              </emma:one-of>
            </emma:emma>
          </inkml:annotationXML>
          <inkml:trace contextRef="#ctx0" brushRef="#br0" timeOffset="-4840.7347">775 3268 806,'0'0'72,"0"0"-58,0 0-14,0 0 0,8 11 237,-3 1 45,3-4 9,-3 3 1,3 1-166,1 3-34,0-3-6,4 3-2,-5 4-40,10 1-8,-5-1-1,0 0-1,4 4-22,-4 1-12,0-9 12,4 8-12,-4-4 0,5-3 0,-5-1 0,-5-3 0,5 3-34,-4-7-7,0 0-2,-1-1 0,1 1-59,0 0-12,-5-5-2,-4-3-721</inkml:trace>
          <inkml:trace contextRef="#ctx0" brushRef="#br0" timeOffset="-4515.7072">1074 3283 518,'0'0'46,"0"0"-37,0 0-9,0 0 0,0 0 269,0 0 52,0 0 11,0 0 1,0 0-129,0 8-27,-9 0-5,0-1 0,1 1-53,-1 0-11,-4 0-1,4-1-1,-4 1-66,9 0-12,-9-1-4,0 5 0,4-1-13,-8 5-3,4-1-8,0 5 12,0-1-12,0 0-12,-4 0 3,4 1 0,4-1-39,0-4-7,-4 1-1,5-5-1,-1 9-140,5-5-28,-1 0-6</inkml:trace>
        </inkml:traceGroup>
        <inkml:traceGroup>
          <inkml:annotationXML>
            <emma:emma xmlns:emma="http://www.w3.org/2003/04/emma" version="1.0">
              <emma:interpretation id="{02BDE714-FA71-468C-9A14-5D57C9A6CBEE}" emma:medium="tactile" emma:mode="ink">
                <msink:context xmlns:msink="http://schemas.microsoft.com/ink/2010/main" type="inkWord" rotatedBoundingBox="18572,7472 19676,7439 19718,8842 18614,8875"/>
              </emma:interpretation>
              <emma:one-of disjunction-type="recognition" id="oneOf13">
                <emma:interpretation id="interp65" emma:lang="en-AU" emma:confidence="0">
                  <emma:literal>10,</emma:literal>
                </emma:interpretation>
                <emma:interpretation id="interp66" emma:lang="en-AU" emma:confidence="0">
                  <emma:literal>10',</emma:literal>
                </emma:interpretation>
                <emma:interpretation id="interp67" emma:lang="en-AU" emma:confidence="0">
                  <emma:literal>i0,</emma:literal>
                </emma:interpretation>
                <emma:interpretation id="interp68" emma:lang="en-AU" emma:confidence="0">
                  <emma:literal>10'',</emma:literal>
                </emma:interpretation>
                <emma:interpretation id="interp69" emma:lang="en-AU" emma:confidence="0">
                  <emma:literal>io,</emma:literal>
                </emma:interpretation>
              </emma:one-of>
            </emma:emma>
          </inkml:annotationXML>
          <inkml:trace contextRef="#ctx0" brushRef="#br0" timeOffset="-4222.6585">1381 3303 1440,'0'0'64,"0"0"12,0 0-60,0 0-16,0 0 0,0 0 0,0 0 220,0 0 40,0 0 9,0 0 2,0 0-146,0 0-29,0 0-5,0 11-2,0 5-38,0-1-8,5 4-2,-5 0 0,0 5-19,0-1-4,0 8-1,0-4 0,-5-1-8,5 5-1,0-4-8,-4-4 12,4 4-12,0-7 0,0 3 0,0-8 0,0 1-48,0-5-7,0 1-1,4-1-788,-4-11-157</inkml:trace>
          <inkml:trace contextRef="#ctx0" brushRef="#br0" timeOffset="-3701.8124">1559 3368 1152,'0'0'51,"0"0"10,0 0-49,0 0-12,0 0 0,0 0 0,0 0 269,0 0 51,0 0 11,0 0 1,0 0-184,-4 8-38,-1 3-7,1 5-2,0 3-51,4 0-10,0 1-3,0-1 0,0 4-21,0-4-4,4 0 0,5 5-1,-1-5-11,1 0 0,0 0 0,0 1 8,4-1-8,-5-4 0,5-3 0,0-4 0,5-1 0,-5-3 0,0-4 0,0-4 8,0 0 4,0 1 1,-5-5 0,1-4 0,0 5-13,-1-9 9,1 5-9,0-1 8,-1-3 10,-3 3 2,-1-7 0,0 0 0,1-1 2,3-3 1,-3 0 0,-1 0 0,-8 4 5,4-4 0,-5 3 1,5 1 0,-4 0-13,0 0-4,-9 3 0,0 1 0,4 3-12,-4-3 11,9 3-11,-5 1 10,-4 3-10,0 4 0,0 0 0,-4 4-11,4 0-20,0 4-4,4 0-1,0 4 0,-4-1-28,5 5-5,-1-1-2,0 1 0,5 0-31,0 3-6,-1 4-2,1-3-678,4-1-136</inkml:trace>
          <inkml:trace contextRef="#ctx0" brushRef="#br0" timeOffset="-3439.2792">2058 2910 2131,'0'0'94,"4"-4"20,-4-4-91,0 8-23,0 0 0,0-8 0,0 1 141,0 7 24,0 0 5,0 0 1,0 0-87,0 0-16,0 0-4,0 0-1,0 0-36,0 7-7,0 5-2,-4 3 0,4 1-18,0 3 8,0 0-8,0 0 0,0 1 0,0-1 0,4 4 0,0-4 0,-4-3 0,9-5 0,-5 1 0,1-1 0,3 1 0,-3-4 0,3-1 0,-8-7 0,5 4 0,3 0 0,-8-4 0,9 0 0,0 0 0,-1-4 0,1-3 9,-9 7-9,0 0 14,0-8-3,4 0-1,1 0 0,-5 8 3,0 0 1,0-7 0,0 7 0,0 0-3,0 0-1,-9-4 0,9 4 0,-9 0-10,1 8 0,-1-5 0,0 1 0,1 4-36,-1-4 0,9-4 0,-4 11 0,-1-3-94,1 4-18,4-1-4,0-11-656,0 0-132</inkml:trace>
          <inkml:trace contextRef="#ctx0" brushRef="#br0" timeOffset="5237.6893">2461 3904 1267,'0'0'112,"0"0"-89,13 11-23,-13-11 0,0 0 232,0 0 43,4 12 8,-4-12 1,-4 15-122,4-15-25,8 16-5,-3-1 0,-5-3-55,0 3-10,4-3-3,-4 7 0,0 0-32,-4 0-8,-1 4 0,1 1-1,0-1-23,-5 0-8,-8 0 0,4 0 0,13 0-120,-9 0-24,-4 0-5</inkml:trace>
        </inkml:traceGroup>
        <inkml:traceGroup>
          <inkml:annotationXML>
            <emma:emma xmlns:emma="http://www.w3.org/2003/04/emma" version="1.0">
              <emma:interpretation id="{56A4CAB8-982A-464C-8D8B-D9402C58BD4C}" emma:medium="tactile" emma:mode="ink">
                <msink:context xmlns:msink="http://schemas.microsoft.com/ink/2010/main" type="inkWord" rotatedBoundingBox="20223,7904 23133,7815 23149,8351 20239,8439"/>
              </emma:interpretation>
              <emma:one-of disjunction-type="recognition" id="oneOf14">
                <emma:interpretation id="interp70" emma:lang="en-AU" emma:confidence="0">
                  <emma:literal>1000000</emma:literal>
                </emma:interpretation>
                <emma:interpretation id="interp71" emma:lang="en-AU" emma:confidence="0">
                  <emma:literal>100000</emma:literal>
                </emma:interpretation>
                <emma:interpretation id="interp72" emma:lang="en-AU" emma:confidence="0">
                  <emma:literal>10000000</emma:literal>
                </emma:interpretation>
                <emma:interpretation id="interp73" emma:lang="en-AU" emma:confidence="0">
                  <emma:literal>0000000</emma:literal>
                </emma:interpretation>
                <emma:interpretation id="interp74" emma:lang="en-AU" emma:confidence="0">
                  <emma:literal>10000</emma:literal>
                </emma:interpretation>
              </emma:one-of>
            </emma:emma>
          </inkml:annotationXML>
          <inkml:trace contextRef="#ctx0" brushRef="#br0" timeOffset="9450.2493">3029 3476 1580,'-13'-4'70,"17"0"14,0-3-67,-4-1-17,-4 0 0,4-3 0,4 3 147,1 0 25,-5 0 6,0 5 1,0-5-35,0 8-6,-5-4-2,5 4 0,-4-4-47,4 4-9,0 0-3,0 0 0,0 0-29,-4 12-7,8-5-1,-4 5 0,-9 3-16,9 5-3,0 3-1,0 4 0,5-4-20,-5 4 0,-5 0 0,10 0 0,-1 4 0,-4-1 0,0-6 0,0 3-12,4-4-7,-4 0-1,0-4-1,0 0 0,-4-3-40,4-5-8,9 1-2,-5-4 0,-13-5-122,9-3-25,0 0-5,0 0-823</inkml:trace>
          <inkml:trace contextRef="#ctx0" brushRef="#br0" timeOffset="9812.6392">3245 3468 403,'0'0'36,"0"0"-36,0 0 0,0 0 0,0 0 376,0 0 69,0 0 14,0 0 2,0 0-264,0 0-53,-13 12-10,5-4-2,-1 7-68,5 0-12,-5 1-4,5-1 0,-9 1-23,8 3-5,10 0 0,3 4-1,-8 0-11,0-3-8,9 7 9,0-8-9,4 4 8,-9-8-8,5 5 0,4-1 0,4-4 8,-8-3-8,-1-1 0,1-7 0,4 0 0,0 0 8,-4-4-8,-1 0 0,-8 0 0,9-12 9,4-3-9,-4-4 8,-5 3 0,5-3 0,-5 0 0,5-4 0,-5 3 7,0-3 1,-4-4 0,0 4 0,5-4 2,-10 4 1,1 0 0,0 4 0,-1-4-8,-3 0-2,-5 3 0,0 1 0,0 0-9,0 7 0,-9-3 0,5 7 0,-5 0-16,0 4-1,9 1-1,0 3 0,-4 3-40,4 5-8,4 4-2,5-5 0,0 5-36,4 0-8,-5 3-2,5 4-618,9-3-124</inkml:trace>
          <inkml:trace contextRef="#ctx0" brushRef="#br0" timeOffset="15794.584">3592 3518 172,'-4'-4'16,"4"-3"-16,0-1 0,0 8 0,4-4 200,-4-3 36,-4 3 8,4 4 2,4-8-137,-4 8-27,0-8-6,0 8 0,0-7-43,0 7-8,0-8-1,0 8-1,-9-4-23,9 4 9,0 0-9,0 0 0,-4-4 0,-5 4 0,9 0 0,0 0 0,0 0 0,0 0 0,0 0 0,0 0 0,0 0 11,0 0-2,0 0 0,0 0 0,0 0 21,0 0 4,0 0 1,0 0 0,0 0-2,0 0 0,0 0 0,0 0 0,0 0-1,0 0-1,0 4 0,0 4 0,-4-4-7,4-4-2,0 0 0,0 0 0,0 0-2,0 7-1,0-7 0,0 0 0,0 0 5,0 0 2,0 0 0,0 0 0,0 0-8,0 8-2,-9-4 0,9-4 0,0 0 4,0 0 0,0 0 0,0 0 0,0 0 5,0 0 2,0 0 0,0 0 0,0 0-10,0 0-1,-4 8-1,4-8 0,0 0 1,0 0 0,0 0 0,0 0 0,-4 0-7,4 0-1,0 0 0,0 0 0,0 0 10,0 0 2,0 0 0,0 0 0,0 0-20,0 0 0,0 0 0,0 0 0,-5 3 0,5-3 0,0 0 0,0 0 0,0 0 0,0 0-12,0 0 12,0 0-12,0 0 12,0 0 13,0 0-2,0 0-1,9 4 0,-9-4 0,0 0 0,0 0 0,0 0-2,0 0-8,0 0 12,0 0-4,0 0-8,0 0 0,0 0 0,0 0 0,0 0 0,0 0 0,0 0 0,0 0 0,0 0 0,0 0 0,0 0 0,0 0 8,0 0-8,0 0 0,0 0 0,0 0 0,0 0 0,0 0 8,0 0-8,0 0 8,0 0-8,0 0 12,0 8-12,0-8 12,-4 4-12,4-4 0,0 0 9,0 0-9,0 0 0,0 0 0,0 0 0,0 0-8,0 0 8,0 0 0,0 0 0,0 0 0,0 7 13,0-7 5,0 0 1,0 0 0,0 0-10,0 0-1,0 0-8,0 0 12,-9 4-12,9-4 0,0 0 8,0 0-8,0 0 0,0 0 0,0 8 8,0-8-8,0 0 0,0 0 0,0 0 8,0 0-8,0 0 0,0 0 0,0 0 0,0 0 0,0 0 9,0 0-9,0 0 8,0 0-8,0 0 12,0 0-4,0 0 0,0 0 0,0 0-8,0 0 0,0 0 0,0 0 0,0 0 0,0 0 0,0 0 0,0 0 0,0 0 0,0 0 0,0 0 0,0 0 0,9 0-8,-9 0 8,0 0 0,0 0 0,0 0 0,0 0 0,0 0 0,0 0 0,-13 8 0,13-8 0,13 7 0,-13-7 0,-9 8 0,9 0 0,0 0 0,9 3 0,-9 1 0,4-1 0,0 1 0,1 3 0,-1-3 0,0-1 0,-4 5 0,5-5 0,8 5 0,-5-5 0,-8 1 0,9 3 8,0 1-8,-1-9 0,-3 5 0,-1-1 0,0 1 0,5 0 0,4-5 0,-4 1 8,-9 0-8,0-1 0,4-3 0,9 4 8,-4-4-8,0-4 0,-9 0 9,8 0-9,5 4 8,-4-8-8,-9 4 8,13-8-8,9 0 12,-9-3-1,-5-5-1,-3 5 0,-1-1-2,5-3-8,-1-4 12,-3-1-4,-10 5-8,5 0 10,9-5-10,-5 5 10,-4-4-10,0 3 10,0 1-10,0 3 10,-4-3-10,-5-1 12,1 1-12,3 0 12,1-1-3,0 1 0,-9 3 0,4-3 0,0 3-1,-4 1 0,0-1 0,-4 4 0,8-3-8,-4 7 0,5 0 0,-10 0 0,1 4 0,4 0-14,13 0 5,0 0 1,-18 8 8,5 0 0,5 3 0,3 5-8,5-5-25,-8 1-5,-10 7-1,10 0 0,8-3-16,0-1-3,-5 4-1,1 5-734,4-9-147</inkml:trace>
          <inkml:trace contextRef="#ctx0" brushRef="#br0" timeOffset="16419.467">4026 3499 1267,'0'0'112,"0"0"-89,0 0-23,0 0 0,0-11 136,0 3 24,0 8 4,0 0 0,0 0-19,0-12-4,0 12-1,0-7 0,0 7-60,0 0-12,0 0-2,0 0-1,0 0-19,0 0-4,0 0-1,0 0 0,0 0-17,-5 3-4,1 13-1,0-5 0,-1 1-11,1 3-8,-5 1 9,5 3-9,4 4 8,-4 0-8,-1 0 0,5 0 0,0 1 0,5-9 0,-1 0 0,0 1 0,1-1 0,-1 1-8,5-5 8,-1 1-10,-3-5 10,8-3-13,-5 0 5,1 0 8,4-4 0,-4 0 0,4 0 0,0-4 0,-5 0 0,1-3 0,0-5 9,4-3-1,0 3 5,0 1 2,-5-9 0,5 5 0,0-4 1,-4-1 1,0 1 0,4 4 0,-5-1 3,1 1 0,-5-4 0,1-1 0,-5 1-4,4 0-1,-8 0 0,4-1 0,-9 5-7,5-1-8,-1-3 11,-3 4-11,-5 3 8,0 1-8,-5 3 0,5 0 0,5 4-13,-5 1-7,0 3 0,0 3-1,0 1-15,0 8-2,4-5-1,-4 1 0,4 4-34,1-1-7,-1 5-2,5-1 0,-1 1-150,5-1-31</inkml:trace>
          <inkml:trace contextRef="#ctx0" brushRef="#br0" timeOffset="16760.9944">4602 3437 2034,'0'-11'90,"-4"7"18,-1-4-86,1 1-22,0 3 0,-1-4 0,1 0 118,0 4 19,-5-3 4,5 7 1,4 0-56,-5 0-11,-3 0-3,-1 4 0,0-4-26,1 3-6,-1 5 0,0 4-1,-4 3-23,0 1-5,5 3-1,-1 0 0,0 0-10,1-3 0,-1 3 0,9 0 0,0 1 0,0-1 0,4 4 0,5-4 0,-5-3-10,5 3 10,0-8-13,4 5 5,0-5-5,-5-3-1,5 4 0,0-5 0,0-7-3,0 0-1,0 4 0,5-4 0,-5-4 18,0 1 0,-5-9 0,10 4 0,-5-7 22,0-1 8,0 1 2,0 0 0,-9-5-32,9 5 0,-4 0 0,-5-5 0,-4 1 18,0 0-2,5-1-1,-5 1 0,0 0 5,-5 0 0,1 3 1,-5 1 0,-4-1 5,9 5 1,-9-1 0,0 1 0,0 3-38,-5 4-7,5 4-2,0 0 0,-4 0-8,4 4-1,0 0-1,0 0 0,4 3-35,1 5-7,-1 3-2,5-3 0,4-4-149,0 3-29,-5 1-7</inkml:trace>
          <inkml:trace contextRef="#ctx0" brushRef="#br0" timeOffset="17136.8775">5036 3353 2336,'0'0'104,"0"0"20,0 0-99,0 0-25,0 0 0,0 0 0,0 0 105,0 0 16,-9 0 3,-4 0 1,9 4-89,-9-1-19,0 9-3,4 3-1,0 5 14,1 7 2,-1 0 1,0 3 0,5-7-30,4 4 0,-4 0 0,-1 0 0,10 0 0,-1-4 0,0 1 0,1-1 0,3-4 0,1 0 8,0-3-8,8-1 0,-4-7-22,-4 3-7,-1-7-2,5-4 0,0 0 31,5-4 0,-5-3 0,8-1 0,-3-7 19,3-1 9,-3-3 3,-1 0 0,0-5-7,1 1 0,-1 4-1,-4-4 0,0 0 3,-4 0 1,-1-4 0,-3 0 0,-1 4-11,-4 3-1,0-3-1,-9 4 0,1 0-14,-10 3 9,5 1-9,-8 3 8,3 5-35,-3-1-7,-1 8-2,0 0 0,5 0-76,-9 8-16,0-1-4,0 9-1096</inkml:trace>
          <inkml:trace contextRef="#ctx0" brushRef="#br0" timeOffset="26468.5728">5621 3395 979,'0'0'87,"0"0"-70,0 0-17,0 0 0,-9 0 161,9 0 29,-9 0 6,5 0 0,-5 0-67,1 4-13,-1 0-4,0 0 0,5-4-46,-5 3-10,5 1-1,-5 0-1,1 0 2,3 0 0,1 0 0,0 3 0,-1-3-42,1 4-14,4-8 9,0 12-9,0-5 8,0-7-8,0 12 8,0-1-8,0 5 0,4-1 8,-4-3-8,5 3 0,-5 1 0,0-1 0,4 4 0,0 1 0,-4-9 0,5 4 0,-1 1 0,0-1 0,1-3 0,-1-1 0,0 1 0,5-4 0,0-4 0,4 3 0,-5-7 0,5 4 0,0-8 16,5 0-3,-5 1 0,4-9 0,-4 0 19,4 1 4,-3-5 1,3 1 0,0-4 25,1-4 5,-1 0 1,0-1 0,1 1-37,-1 0-7,-4 0-2,4 0 0,-4 0 5,0 0 1,-4 0 0,-5 3 0,1 1-8,3 4 0,-3-1-1,-5 1 0,-5-1-3,-3 9 0,3-5 0,-3 4 0,-5 1-4,-5-1-2,1 4 0,0 0 0,-1 0-10,-8 4 0,0 4 0,5 0 0,-1 0-19,4 0 1,-8 7 0,5-3 0,-1 4-17,5-1-3,-5 1-1,9-1 0,-4 1-29,4 3-7,0 1-1,4-1-790,0 1-158</inkml:trace>
        </inkml:traceGroup>
        <inkml:traceGroup>
          <inkml:annotationXML>
            <emma:emma xmlns:emma="http://www.w3.org/2003/04/emma" version="1.0">
              <emma:interpretation id="{BA20AA4C-098B-4A28-B6A4-1E3F11BD58C4}" emma:medium="tactile" emma:mode="ink">
                <msink:context xmlns:msink="http://schemas.microsoft.com/ink/2010/main" type="inkWord" rotatedBoundingBox="23348,7794 24214,7768 24231,8358 23366,8384"/>
              </emma:interpretation>
              <emma:one-of disjunction-type="recognition" id="oneOf15">
                <emma:interpretation id="interp75" emma:lang="en-AU" emma:confidence="0">
                  <emma:literal>At</emma:literal>
                </emma:interpretation>
                <emma:interpretation id="interp76" emma:lang="en-AU" emma:confidence="0">
                  <emma:literal>A:</emma:literal>
                </emma:interpretation>
                <emma:interpretation id="interp77" emma:lang="en-AU" emma:confidence="0">
                  <emma:literal>As</emma:literal>
                </emma:interpretation>
                <emma:interpretation id="interp78" emma:lang="en-AU" emma:confidence="0">
                  <emma:literal>A</emma:literal>
                </emma:interpretation>
                <emma:interpretation id="interp79" emma:lang="en-AU" emma:confidence="0">
                  <emma:literal>A=</emma:literal>
                </emma:interpretation>
              </emma:one-of>
            </emma:emma>
          </inkml:annotationXML>
          <inkml:trace contextRef="#ctx0" brushRef="#br0" timeOffset="31734.037">6189 3310 1818,'0'0'80,"0"0"17,0-7-77,0 7-20,-5-4 0,1-8 0,4 4 117,0 8 20,0 0 4,0 0 1,0 0-60,0 0-12,0 0-2,0 0-1,0 0-21,0 16-4,-4 3-1,4 4 0,0 4-41,-5 4-12,5 0-1,-4 4 0,4-5 13,0 5 12,-4-8-3,4 4 0,0-4-9,0 0 0,0 0 0,0-4 0,0-4 0,0 0 0,0-3 0,-5-5 0,5 1 0,-4-4 0,4-8 0,0 0 0,0 7 11,0-7 0,0 0 0,0 0 0,0 0-11,0 0 0,-4-11-12,-1-1 12,5-3-13,0-1 5,0 1 8,5-8-13,-5 4 13,0-5 0,0 1-10,4 4 10,-4-4 0,4 0 8,1 4 0,-5-5 0,0 1-8,4 0-9,-4-4 9,9 4-13,-5 0 13,0 0 8,5 4 0,-5-1-8,9-3 16,-4 8-4,-5-4-1,5 7 0,0-3 1,-1 7 0,-3 0 0,8 4 0,-9 0-2,5 4 0,-1-3 0,1 6 0,0 1 15,-1 4 3,5 0 1,-4 3 0,0 1-21,-1-1-8,5 5 0,-8-1 0,-5 1 12,0 3-4,4 0-8,-4 8 12,9-8-12,-1 12 8,1-4-8,-5 0 0,1-4 8,-1 0-8,-4 1 0,9 3 0,-5 0 0,0-4 0,-4 4 0,5 0 0,-1-4 0,-4-8-12,0 4 1,9-7 0,-1 3-29,-3-3-5,-10-1-2,1-7 0,4-4-53,0 0-10,0 0-2,0 0-644,0 0-128</inkml:trace>
          <inkml:trace contextRef="#ctx0" brushRef="#br0" timeOffset="31963.248">6167 3572 576,'-13'12'51,"13"-12"-41,0 0-10,0 0 0,-9 4 249,9-4 48,0 0 10,0 0 1,0 0-119,0 0-24,0 0-5,0 0 0,0 0-49,9-4-10,4-4-1,0 4-1,0 4-24,0-4-5,4 1-1,-4-5 0,5 4-44,-1-4-9,5 8-1,-5-4-1,0 1-4,-4 3-1,-4 0 0,4-4 0,0 8-185,4-4-38,1 3-7</inkml:trace>
          <inkml:trace contextRef="#ctx0" brushRef="#br0" timeOffset="32232.9786">6748 3383 1497,'0'0'133,"0"0"-106,0 0-27,0 0 0,9-3 146,-5-1 24,0-4 5,5 4 1,0-3-44,4 3-8,0 0-1,-5 0-1,1-4-59,4 4-12,0 1-3,0-1 0,-4-4-28,4 8-5,0-4-2,4 0 0,-8 4-13,-1 0-16,5 4 3,-4 0 1,0-4-144,-9 0-29,0 0-6</inkml:trace>
          <inkml:trace contextRef="#ctx0" brushRef="#br0" timeOffset="32421.3403">6748 3592 2113,'0'0'93,"0"0"20,0 0-90,0 0-23,0 0 0,0 0 0,0 0 136,9 0 24,4-4 4,0 0 0,0-4-80,4 0-17,-4 5-3,4-5-1,1 0-35,3 4-6,-3 4-2,-1-7 0,5 3-80,-1 0-16,1 4-3,0 0-1177</inkml:trace>
        </inkml:traceGroup>
        <inkml:traceGroup>
          <inkml:annotationXML>
            <emma:emma xmlns:emma="http://www.w3.org/2003/04/emma" version="1.0">
              <emma:interpretation id="{8CC22A8E-11F8-436D-9DAF-04CC431314FE}" emma:medium="tactile" emma:mode="ink">
                <msink:context xmlns:msink="http://schemas.microsoft.com/ink/2010/main" type="inkWord" rotatedBoundingBox="24869,7598 30490,7428 30512,8139 24891,8310"/>
              </emma:interpretation>
              <emma:one-of disjunction-type="recognition" id="oneOf16">
                <emma:interpretation id="interp80" emma:lang="en-AU" emma:confidence="0">
                  <emma:literal>428571.428571...</emma:literal>
                </emma:interpretation>
                <emma:interpretation id="interp81" emma:lang="en-AU" emma:confidence="0">
                  <emma:literal>428571.428571'.</emma:literal>
                </emma:interpretation>
                <emma:interpretation id="interp82" emma:lang="en-AU" emma:confidence="0">
                  <emma:literal>428571.428571''.</emma:literal>
                </emma:interpretation>
                <emma:interpretation id="interp83" emma:lang="en-AU" emma:confidence="0">
                  <emma:literal>428571.428571.</emma:literal>
                </emma:interpretation>
                <emma:interpretation id="interp84" emma:lang="en-AU" emma:confidence="0">
                  <emma:literal>428571.42857 t.</emma:literal>
                </emma:interpretation>
              </emma:one-of>
            </emma:emma>
          </inkml:annotationXML>
          <inkml:trace contextRef="#ctx0" brushRef="#br0" timeOffset="38248.0895">10666 3056 403,'0'0'36,"0"0"-36,0 0 0,0 0 0,0 0 309,0 0 55,5-8 12,-5 8 1,0 0-177,0 0-36,0 0-8,0 0 0,0 0-61,0 0-12,0 0-3,0 0 0,0 0-29,0 0-7,0 0 0,0 0-1,0 0-26,0 0-5,0 12 0,-5-1-1,1 1-11,0 3 0,-1 1 0,1-1 0,-5 1 0,5-1 0,0 0-10,-1-3 10,1 3-19,4 1 3,-4-1 0,8-3 0,-4 3 4,4-3 0,1-1 1,3-3 0,-3 0 11,3-1-10,1-3 10,4 4-10,-9-8 10,9 4 0,0 0 0,0-4 0,-4-4 0,4 0 9,0 4-9,4-4 0,-4-4 0,5 8 0,-5-3 0,4-1 0,-4-4-25,4 4-12,-4-4-3,5 5-732,-5-5-148</inkml:trace>
          <inkml:trace contextRef="#ctx0" brushRef="#br0" timeOffset="38470.4916">10861 3133 1720,'0'0'76,"0"0"16,0 0-73,0 0-19,0 0 0,0 0 0,0 0 119,0 0 20,-4 8 4,0 7 1,-1-3-49,1 3-10,0 1-1,4 3-1,0 0-21,-5 4-4,1 4-1,0 0 0,4-4-41,-5 0-8,5-3-8,0 3 12,0 0-21,5-4-4,-5-3-1,4-5 0,-4-3-70,4 3-13,1-3-3,-5-8-1006</inkml:trace>
          <inkml:trace contextRef="#ctx0" brushRef="#br0" timeOffset="38815.5689">11052 3121 1821,'18'-11'40,"-10"7"8,-3 0 1,3 0 3,1-3-41,4-1-11,0 4 0,0 4 0,0 0 113,-4 0 21,4 0 4,-5 4 1,5-4-35,0 4-8,0 0 0,-4 3-1,0-3-35,-9-4-6,8 12-2,-3-1 0,-1-3-20,0 4-4,-4-1 0,0 1-1,0-1-38,-4 1-7,-9 3-2,0 1 0,4-1-15,-4 4-3,0-3-1,0-1 0,0 4 1,5-7 0,-5 3 0,4-3 0,-4 3 15,4 1 3,1-5 1,3-3 0,-3 4 6,8-12 1,0 0 0,0 0 0,0 0 12,4 7 0,-4-7 0,9 8 0,-1 0 0,5-8 10,-4 0-2,4 0 0,0-4-8,4 0 0,1-4 0,-5 4-11,4-3 11,0-1 0,1 0 0,-1 1-8,0-1-137,1 0-27,-1-3-6</inkml:trace>
          <inkml:trace contextRef="#ctx0" brushRef="#br0" timeOffset="39246.2348">11616 3179 518,'0'0'46,"0"0"-37,4-7-9,0-1 0,1-4 332,-5 5 64,0-1 12,0 0 4,4-3-196,-8 7-40,4 0-7,-5-4-1,1 0-68,0 1-12,-1 3-4,-3 0 0,-1 0-61,-4 4-13,0 0-2,4 4-8,-4-4 10,5 8-10,-5-4 8,4 3-8,0 1 0,5 4-12,0-5 0,-1 5 1,1-4 11,4-1-8,0 5 8,0-4-8,0-8 8,0 11-12,4-3 12,1 0-12,-1 3 12,5 1-10,-5-1 10,5 1-10,-1-1 10,1-3 0,0 0 0,-5 3 0,5 5-9,-5-9 9,0 9-10,1-5 10,-1 1-8,-4 0 8,0-5 0,0 5-9,0-1-6,-4 1-1,-1-1 0,-3 1 0,3-4 0,-3 3 0,3-3 0,-3 4 0,-5-5-8,0 1-3,4-4 0,0 4 0,5-8 19,4 0 8,-9-4-8,5 0 8,-5 0 21,5-4 10,4 1 1,0-5 1,4-3 11,5-1 1,-5-3 1,5 0 0,4-4-18,0 3-3,0-3-1,4 4 0,1-4-24,-1 3 0,5 1 0,-5 0 0,5 4-82,-1-5-22,-3 5-4,8-1-1100</inkml:trace>
          <inkml:trace contextRef="#ctx0" brushRef="#br0" timeOffset="40234.7728">11858 3156 2516,'0'0'56,"0"0"11,5-8 2,-5 8 1,4-7-56,-4 7-14,4-4 0,-4 4 0,0 0 99,0 0 17,0 0 3,0 0 1,0 0-63,0 0-12,0 0-2,0 0-1,-8 4-16,3 3-3,-3 1-1,-1 0 0,0 3-22,5-3 0,-5 4 0,5-1 0,0-3 0,4 3 0,0-3 0,0-8 0,4 8-14,-4 0-4,0-8-1,0 0 0,9 11 6,-5-7 1,-4-4 0,9 8 0,-1-4 12,-3-4-12,3 3 12,5-3-12,-4 8 12,0-4 0,4 0 0,-5 0 0,6 0-9,-6-1 1,1-3 0,0 8 0,4-4 8,-5 0 0,1 0 0,0 3 0,-1 1 0,1 0 0,0 0 0,-1-1-8,-8-7 8,0 12 0,0-5 0,0 1 0,0 0 0,-4 3 0,0-3 0,-1 4 0,-3-1 8,-1-3-8,-4 4 8,0-1-8,0-3 0,-4 3 8,-5 5-8,9-5 0,-5-3 0,5-4 0,0 0 0,0 0-8,0-1-39,5-3-7,-1-3-2,0-1 0,9 4-160,0-8-32,-4-4-6</inkml:trace>
          <inkml:trace contextRef="#ctx0" brushRef="#br0" timeOffset="39703.1895">11880 3094 2268,'0'0'50,"0"0"10,0 0 3,0 0 0,0 0-51,0 0-12,0 0 0,9-7 0,-5 3 109,5-4 19,-1 4 4,1 1 1,0-1-61,0 0-13,4 4-3,-5 0 0,1-4-20,4 0-5,0 4-1,-4-4 0,-1 0 2,5 1 0,-4 3 0,0 0 0,-1 0-24,-8 0-8,0 0 0,0 0 0,0 0 0,0 0 0,9 0 0,-9 0 0,0 0 0,0 0 0,0 0 0,0 0 0,0 0 0,0 0-12,0 0 1,0 0 0,0 0 11,0 0 12,0 0-2,0 0-1,-4 7-37,-5 1-8,0-4-2,1 7 0,3-3-14,-8 4-4,5-5 0,-1 5 0,5-4 26,-1-5 5,5-3 1,0 0 0,0 0-13,0 0-3,0 0 0,0 0 0,0 0 13,5 8 3,-5-8 0,0 0 0,0 0-24,0 0-5,4 8-1,5-4-659,-1 0-132</inkml:trace>
          <inkml:trace contextRef="#ctx0" brushRef="#br0" timeOffset="40550.3813">12019 3133 2008,'0'0'44,"0"0"10,0 0 2,13 0 0,-4-4-45,4 0-11,-5 0 0,5 1 0,0-5 144,0 4 26,-4-4 6,4 4 0,4 1-71,1-1-14,-1 0-3,-4 0-1,4 0-21,-4 0-4,5 1-1,-5-1 0,0 0-33,0 0-6,0 0-2,4 4 0,-8 0-6,4 0-2,-5 0 0,1 4 0,0-4-12,-5 4 0,-4-4 0,9 4 0,-9-4 0,4 7 0,0 1 0,-4 4 0,0-1 0,0 5 0,-4-5 0,-5 8 0,5-3 0,-5 3-15,-4 4 5,0 0 1,0 4 9,0-4-13,0 4 5,5-3 8,-5 3-22,0-1 3,4-2 1,-4-1 0,4-4-63,5 0-13,-5 1-2,5-5-1,0 0-115,4-7-22,-5 4-5</inkml:trace>
          <inkml:trace contextRef="#ctx0" brushRef="#br0" timeOffset="40767.7969">12049 3410 2379,'0'0'52,"0"0"12,9-7 1,0 3 2,-1-4-54,1 4-13,0 0 0,4-3 0,0 3 110,-5-4 19,10 1 4,-5 3 1,4-4-62,-4 4-13,9-4-3,-5 5 0,5-1-19,-1 4-4,1-4-1,0 0 0,-5 4-32,0-4 0,-4 4 0,5-4 0,-5 0-100,4 4-21,0 0-4</inkml:trace>
          <inkml:trace contextRef="#ctx0" brushRef="#br0" timeOffset="41008.1562">12691 3044 2602,'0'0'57,"0"0"12,0 0 3,0 0 1,0 0-58,0 0-15,0 0 0,0 0 0,0 12 86,0 3 14,0-3 4,-5 3 0,5 1-66,-4-1-13,4 4-2,-4 5-1,-1-1 9,1-4 1,0 4 1,-1 0 0,5 4-25,-4-8-8,0 8 0,4-7 0,0-1-24,0 0-8,-5 0-1,5 1-1,0-1-192,5-4-38,-1 9-8,0-9-2</inkml:trace>
          <inkml:trace contextRef="#ctx0" brushRef="#br0" timeOffset="41250.5081">12847 3511 2718,'0'0'60,"4"-8"12,-4-4 2,4 5 2,1-1-60,-1 0-16,0 1 0,5-1 0,-5 4 0,5 0 8,0 0-8,-1-3 0,5 3-169,0 4-40,5-8-8,-18 8-2</inkml:trace>
          <inkml:trace contextRef="#ctx0" brushRef="#br0" timeOffset="41333.2846">13090 3511 288,'0'0'25,"0"0"-25,0 0 0,0 0 0,0 0 339,0 0 62,0 0 13,0 0 2,4-4-325,5-4-66,-5 0-13</inkml:trace>
          <inkml:trace contextRef="#ctx0" brushRef="#br0" timeOffset="41473.9103">13272 3491 1911,'0'0'42,"0"-7"9,4 3 1,-4 4 2,4-8-43,-4 8-11,5-8 0,-1 5-848</inkml:trace>
          <inkml:trace contextRef="#ctx0" brushRef="#br0" timeOffset="33387.4746">7740 3306 1555,'0'0'68,"0"0"16,0 0-68,-4-3-16,0-5 0,4 8 0,0 0 209,-5-8 39,5 8 7,0 0 1,-4-4-138,4 4-28,0 0-6,-9 4 0,-4 0-48,5 4-8,3-1-3,-3 5 0,-1 3-14,9 1-3,-4-1-8,4 4 12,0 5 3,-5-1 0,10-4 0,-1 0 0,5 4-27,-1 0-4,-3-7-2,3-1 0,5-3 27,-4-4 6,0-1 1,4-7 0,0 4-16,0 0 0,0 0 0,4-4 0,-4-4 0,0-4 8,0 4-8,0 1 0,-4-1-9,4 0-5,0 0-1,0 0 0,0 0-93,4-3-18,-4-1-4,0 0-649,0 0-129</inkml:trace>
          <inkml:trace contextRef="#ctx0" brushRef="#br0" timeOffset="33601.1556">7962 3364 1036,'0'0'92,"0"0"-73,0 0-19,0 0 0,-9 0 229,9 0 43,0 0 8,-4 0 1,4 0-106,0 0-22,0 0-4,-9 8-1,9-8-71,-4 11-14,4 1-3,-5 3-1,5 5-34,-4 3-6,0 4-2,-1 0 0,5-8-17,-4 4 0,0-4 8,4 5-8,0-1-8,0 0-6,0-4-1,4-4 0,0-3-143,1 0-29,3-1-5</inkml:trace>
          <inkml:trace contextRef="#ctx0" brushRef="#br0" timeOffset="33955.0426">8096 3403 1152,'4'-12'102,"-4"12"-82,5-8-20,-1 1 0,0-1 152,5 0 27,0 5 5,4-9 0,0 4-32,0 1-6,-5-1-2,1 4 0,8 0-39,-8 4-8,4 0-1,-4 0-1,-1 4-36,1 0-7,0 0-2,-1 3 0,-3 1-22,-1 4-4,-4 3 0,-4 0-1,-1 1-23,-3-1-13,3 1 1,-3 3 1,-1 4-11,-4-4-2,4 1-1,1-5 0,-1 0-17,0-3-3,1 3-1,-1 1 0,0-5 14,5 1 4,4-12 0,-4 8 0,4-8 8,-5 7 1,5-7 1,0 0 0,0 0 18,0 0-10,0 0 10,0 0-8,0 0 8,0 0 8,0 0-8,0 0 11,0 0 5,0 0 0,9 4 1,4 0 0,0-4 2,0-4 0,0 0 0,4 1 0,-4-1-19,5 0 0,-1-4-11,-4 4 11,4-3-26,-4 3 2,0 0 0,0 0-731,0-4-145</inkml:trace>
          <inkml:trace contextRef="#ctx0" brushRef="#br0" timeOffset="34422.3581">8577 3345 2084,'0'0'92,"-4"-8"20,4-3-90,-5 3-22,5-4 0,-4-3 0,4 3 139,0 1 23,-4-1 5,4-3 1,-5 3-68,5 1-12,-4-1-4,0 5 0,-1-1-40,5 8-8,-4-8-1,4 8-1,-9 0-24,1 0-10,-5 0 8,0 0-8,4 8 0,0 0 0,1-1 0,-1 5 0,5-5 0,-1 1 0,-3 4 0,3-1 0,5 1-8,0-4 8,5 3 0,-1 1 0,0-5 0,5 5 0,0 0-9,-1-1 9,1-3 0,4 3-8,-4-3 8,4 4 0,-5-1 0,5 5 0,0-1 0,0-3 0,-4 3 0,0 4 0,-1-7 0,-3 3 0,-1 1 0,-4-1 0,4 4 0,-4 1 0,0-9 0,-4 5 0,0-5 0,-1 5 0,-3-5 0,-5 4-8,0 1 8,0-5-10,0 1-14,-5 0-2,1-5-1,4 1 0,4-4 14,-4-4 2,0 0 1,0 4 0,5-4-8,-1-4-2,0 0 0,5-4 0,0-3 32,4-5 7,0-3 1,0 4 0,4-5-20,0 1 0,5 4 0,4-8 0,-9-1 0,9 1 0,0 4 0,5 0 0,-5-4 0,4 3 0,-4 1 0,4 4 0,1-5-13,-5 9-3,4-4-1,0 3-846,1 0-169</inkml:trace>
          <inkml:trace contextRef="#ctx0" brushRef="#br0" timeOffset="34678.0695">8846 3187 1267,'0'0'56,"0"0"12,0 0-55,9-4-13,-1 4 0,5-8 0,0 5 296,0-5 56,0 0 11,5 4 2,3-3-198,-8 3-40,-4-4-8,4 0-2,9 1-52,-5-5-10,0 4-3,5 1 0,0-1-24,-5 0-6,5 4-1,-5-3 0,0-1-21,1 4 0,-5 0 0,0 0 8,-5 1-82,-8 3-16,0 0-3,0 0-1,0 0-132,0 0-26,-8 11-6,3 1-787</inkml:trace>
          <inkml:trace contextRef="#ctx0" brushRef="#br0" timeOffset="34948.3376">8963 3168 806,'0'0'72,"0"0"-58,-4 0-14,4 0 0,0 0 202,0 0 38,-9 0 7,9 0 1,0 0-76,-9 4-15,5-1-3,4-3-1,0 0-47,0 8-10,-4 4-1,-1-5-1,10 5-38,-5-4-7,0 3-1,4 1-1,0-1-24,1 1-5,-1-1-1,0 5 0,1-5-6,-1 1-2,0 0 0,1 3 0,8-3 11,-9 3 3,0-4 0,-4 5 0,0-5-13,0 1-2,0 3-8,0-3 12,0 0 15,-4 3 2,0-3 1,-1-1 0,-3-3-10,-1 3-1,0-3-1,-4 0 0,5-1-18,-1-7 10,-4 0-10,4 0 8,1-3-20,-5-1-4,4-4 0,5 0-1,-1-3-120,-3 3-24,3-7-5,1-1-649,4-3-129</inkml:trace>
          <inkml:trace contextRef="#ctx0" brushRef="#br0" timeOffset="35427.8723">9223 3121 2538,'0'0'56,"13"-3"11,-4 3 2,-1-4 3,5 0-58,0 0-14,0 0 0,5 0 0,-1-3 100,0 3 18,1-4 3,-5 4 1,4 0-62,0-3-13,1 3-3,-1-4 0,-4 4-12,4 0-4,-4 1 0,0 3 0,-4-4-14,0 0-3,4 0-1,-5 4 0,-8 0-10,5 0 10,-1 0-10,5 4 10,-5-4-10,-4 0 0,0 8 9,0 3-9,0-3 0,0 3 0,0-3 0,0 7 0,-4 1 0,-1 3 0,-3-3 0,3 3 0,1 4 0,0-4 0,-1 4 0,-3 0-8,3 1-3,1-1 0,-5 0 0,9 0 0,-4-4-21,0 4-5,-1-3-1,5-1 0,-4 0-28,-5-3-6,9-1 0,-4-7-1,4-8-123,0 0-24,0 0-4</inkml:trace>
          <inkml:trace contextRef="#ctx0" brushRef="#br0" timeOffset="35493.7036">9305 3279 2286,'0'0'50,"0"0"10,0 0 3,0 0 1,9-3-51,0-1-13,-5-4 0,9 4 0,0 0 150,0-3 27,0 3 6,0 0 1,0 4-96,4-4-20,-4 0-3,5 0-1,-5 4-21,4-4-5,0 1-1,1 3 0,-5 0-21,4 0-5,0 0-1,1 0 0,-5 0-25,4 0-5,0 0 0,1 0-1,-5 0-183,0 0-37,4 0-7,0 0-2</inkml:trace>
          <inkml:trace contextRef="#ctx0" brushRef="#br0" timeOffset="35903.6">9982 2960 2343,'0'0'52,"0"0"10,0 0 2,0 0 2,0 0-53,0 0-13,0 11 0,0 1 0,0-1 67,-5 5 10,5-1 3,-4 4 0,0-3-20,4 3-3,0 4-1,-5 0 0,1-3-4,4 3-2,-4-4 0,4 0 0,0 4-31,0 0-7,0 1 0,0-5-1,0 0-11,0 0 0,4-3 9,-4-1-9,0 4-72,4-3-20,1-5-3,-1-3-1170</inkml:trace>
          <inkml:trace contextRef="#ctx0" brushRef="#br0" timeOffset="36152.9332">10255 3283 3016,'0'0'67,"0"0"13,0-7 4,0 7 0,-5-8-68,5 0-16,0 0 0,0 8 0,0-7 32,0 7 2,5-8 1,-1 0 0,-4 8-117,0 0-23,0 0-5</inkml:trace>
        </inkml:traceGroup>
        <inkml:traceGroup>
          <inkml:annotationXML>
            <emma:emma xmlns:emma="http://www.w3.org/2003/04/emma" version="1.0">
              <emma:interpretation id="{E86221B6-3E88-4CE4-BA71-CEC0F8D2B3E9}" emma:medium="tactile" emma:mode="ink">
                <msink:context xmlns:msink="http://schemas.microsoft.com/ink/2010/main" type="inkWord" rotatedBoundingBox="30984,7393 32616,7343 32639,8126 31008,8176"/>
              </emma:interpretation>
              <emma:one-of disjunction-type="recognition" id="oneOf17">
                <emma:interpretation id="interp85" emma:lang="en-AU" emma:confidence="0">
                  <emma:literal>-12)</emma:literal>
                </emma:interpretation>
                <emma:interpretation id="interp86" emma:lang="en-AU" emma:confidence="0">
                  <emma:literal>-(2)</emma:literal>
                </emma:interpretation>
                <emma:interpretation id="interp87" emma:lang="en-AU" emma:confidence="0">
                  <emma:literal>.12)</emma:literal>
                </emma:interpretation>
                <emma:interpretation id="interp88" emma:lang="en-AU" emma:confidence="0">
                  <emma:literal>112)</emma:literal>
                </emma:interpretation>
                <emma:interpretation id="interp89" emma:lang="en-AU" emma:confidence="0">
                  <emma:literal>-22)</emma:literal>
                </emma:interpretation>
              </emma:one-of>
            </emma:emma>
          </inkml:annotationXML>
          <inkml:trace contextRef="#ctx0" brushRef="#br0" timeOffset="42028.9366">13779 3299 979,'0'0'87,"0"0"-70,0 0-17,0 0 0,0 0 315,8-4 59,1 0 12,0 0 2,4 4-229,4-4-47,0 0-8,5 1-3,0-1-30,-5 0-7,9 0 0,-4 0-1,4-4-30,0 5-5,-4-5-2,4 4 0,4 0-13,-4 4-2,0-4-1,-4 4 0,4-4-36,-5 1-7,1 3-2,0-4-862,-1 4-173</inkml:trace>
          <inkml:trace contextRef="#ctx0" brushRef="#br0" timeOffset="42313.1778">14706 2933 633,'0'0'56,"0"0"-44,5-8-12,-1 0 0,-4 8 420,4-7 83,-4 7 16,0 0 3,5-4-316,-5-4-63,0 8-13,0 0-2,0 0-67,-5 4-13,-3 0-2,-5 3-1,4 9-34,-8-1-11,4 8 0,-5 0 0,1 4 13,0 4-4,-1 0-1,1 0 0,8 4-8,5-1-14,-5 1 3,5 0 1,4-5-2,4 1 0,-4 0 0,9-4 0,0-4-22,4 0-5,-5-3-1,5-1 0,0-4-102,-4-3-21,8-4-4,-4-1-975</inkml:trace>
          <inkml:trace contextRef="#ctx0" brushRef="#br0" timeOffset="42663.1062">14932 3056 1555,'0'0'138,"13"-8"-110,-5 1-28,5 3 0,0 0 195,0 0 33,0 4 8,-4 0 0,4-4-64,-4 4-12,4 0-4,-4 4 0,-9-4-80,13 4-17,0 0-3,-13-4-1,0 0-31,8 11-5,-8 1-2,0-1 0,-4 1-17,-5 3 0,-4-3 0,5 3 0,-10 5-12,1-1 0,-5 0 0,5 0 0,-5-3-39,0 3-7,5 0-2,4-3 0,-4-1 4,4-3 1,4-1 0,0 1 0,-4-4 13,9-1 2,4-7 1,0 0 0,0 0 39,0 0 0,0 0 0,9 0 0,-1 0 14,5 0 10,0-4 3,5 4 0,-1-3-2,0-1 0,1 0 0,-1 0 0,5-4 10,0 1 1,-1-1 1,1 0 0,-5 0-54,5-3-11,0 3-3,-5 0-823,0 1-165</inkml:trace>
          <inkml:trace contextRef="#ctx0" brushRef="#br0" timeOffset="42959.042">15257 2794 2329,'0'0'103,"0"0"21,9-4-99,-1 0-25,1 0 0,0 1 0,-9 3 111,8 0 17,5 3 3,-13-3 1,9 4-40,0 0-8,-1 0-2,1 8 0,0-5-32,-1 9-6,-3-5-2,3 8 0,-3 1-14,-1-1-4,5 0 0,-5 8 0,-4 0-3,0 4-1,4 0 0,-8 0 0,0-1-20,-1 5 0,1 0 0,-5 3-8,1 1 8,-10 3 0,1 8-9,-5 0 9,5-3-101,-9 3-16,-4 0-3,4-15-1</inkml:trace>
        </inkml:traceGroup>
      </inkml:traceGroup>
    </inkml:traceGroup>
    <inkml:traceGroup>
      <inkml:annotationXML>
        <emma:emma xmlns:emma="http://www.w3.org/2003/04/emma" version="1.0">
          <emma:interpretation id="{FE636E7D-3B87-487A-A95F-BB6C79FBB3C1}" emma:medium="tactile" emma:mode="ink">
            <msink:context xmlns:msink="http://schemas.microsoft.com/ink/2010/main" type="paragraph" rotatedBoundingBox="16849,9732 27633,9162 27700,10419 16915,10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71A78F-F4F5-4DEB-A0BC-072F363EA244}" emma:medium="tactile" emma:mode="ink">
              <msink:context xmlns:msink="http://schemas.microsoft.com/ink/2010/main" type="line" rotatedBoundingBox="16849,9732 27633,9162 27700,10419 16915,10989"/>
            </emma:interpretation>
          </emma:emma>
        </inkml:annotationXML>
        <inkml:traceGroup>
          <inkml:annotationXML>
            <emma:emma xmlns:emma="http://www.w3.org/2003/04/emma" version="1.0">
              <emma:interpretation id="{3C2FC979-F962-454F-95A6-C0B03E92C974}" emma:medium="tactile" emma:mode="ink">
                <msink:context xmlns:msink="http://schemas.microsoft.com/ink/2010/main" type="inkWord" rotatedBoundingBox="16850,9765 19788,9609 19852,10833 16915,10989"/>
              </emma:interpretation>
              <emma:one-of disjunction-type="recognition" id="oneOf18">
                <emma:interpretation id="interp90" emma:lang="en-AU" emma:confidence="0">
                  <emma:literal>(27-11),</emma:literal>
                </emma:interpretation>
                <emma:interpretation id="interp91" emma:lang="en-AU" emma:confidence="0">
                  <emma:literal>127-11),</emma:literal>
                </emma:interpretation>
                <emma:interpretation id="interp92" emma:lang="en-AU" emma:confidence="0">
                  <emma:literal>(27-41),</emma:literal>
                </emma:interpretation>
                <emma:interpretation id="interp93" emma:lang="en-AU" emma:confidence="0">
                  <emma:literal>(27-61),</emma:literal>
                </emma:interpretation>
                <emma:interpretation id="interp94" emma:lang="en-AU" emma:confidence="0">
                  <emma:literal>127-61),</emma:literal>
                </emma:interpretation>
              </emma:one-of>
            </emma:emma>
          </inkml:annotationXML>
          <inkml:trace contextRef="#ctx0" brushRef="#br0" timeOffset="43741.1199">-222 5337 460,'0'-8'41,"0"1"-33,0-5-8,0 0 0,0-3 300,-5 3 57,-3 1 12,3-1 3,1 1-202,0 3-40,4 8-8,-9-4-2,0 0-44,1 4-8,-1 4-3,5 0 0,-1 8-32,1-1-6,-5 8-2,5 1 0,-5 3-17,1 8-8,3 7 8,1 5-8,0-5 0,-1 1 0,1 7 0,4 4 0,4-4 0,1 0 0,8 1 0,0-5 0,-5-3-49,1-5-6,4 1-1,0-8 0,4-4-144,1-4-30</inkml:trace>
          <inkml:trace contextRef="#ctx0" brushRef="#br0" timeOffset="44101.4698">59 5464 921,'0'0'40,"0"0"10,0 0-40,0 0-10,0 0 0,13 0 0,0-4 258,-4 0 50,8 4 9,-4 0 3,0-3-169,0 3-34,0 0-6,5 0-2,-5 0-45,0 3-8,0-3-3,0 4 0,0 0-28,-5 0-5,-3 8-2,-1-5 0,-4 1-18,0 4 10,-4 3-10,-5-3 8,-8 7-34,4 0-7,-5 4-2,-3-4 0,-1 1-48,5-1-9,-1-4-3,5 1 0,-4-5 21,4 1 4,-4-8 1,4 7 0,4-7 44,0 0 9,1-4 1,3 0 1,1 0 14,0 0 12,4 0-3,0 0 0,0 0 43,0 0 8,0 0 1,0 0 1,0 0-4,8-8-1,1 1 0,-9 7 0,13 0-14,0-4-3,4 4-1,-4 0 0,0 0-12,0 0-3,5 0 0,-5 0 0,4 0-24,0 0 8,-4 0-8,0 0 0,5 0-110,-5-4-27,4 4-6,0-4-1</inkml:trace>
          <inkml:trace contextRef="#ctx0" brushRef="#br0" timeOffset="44432.5225">380 5225 864,'0'0'76,"0"0"-60,0 0-16,0 0 0,0 0 214,0 0 40,0 0 8,13 8 2,0-4-83,0 0-16,-4 3-3,4 1-1,-5 0-51,5-1-10,0 5-3,0 0 0,-4 3-32,4 4-6,0-3-2,-4 7 0,0-4-45,4 8-12,-9 0 0,5 0 0,-5 0 14,5 0-2,-5 0-1,0 0 0,-4 0-3,0 0-8,0-4 12,-4 8-4,0-8-8,-5 0 0,5 0 9,-5 0-9,-4-3 0,0-5 0,4 0 0,-4 5 0,0-5-35,0-3-11,4-1-2,5-3-1,-5-4-175,1 0-36</inkml:trace>
          <inkml:trace contextRef="#ctx0" brushRef="#br0" timeOffset="44584.1168">779 5580 2145,'0'0'95,"0"0"20,0 0-92,0 0-23,13-4 0,0 0 0,0 0 127,0 0 21,0 0 4,0 1 0,4-1-83,1 0-17,-1 0-3,0 0-1,5 0-48,0 1 0,4-1-14,-5 0-831,-3 0-167</inkml:trace>
          <inkml:trace contextRef="#ctx0" brushRef="#br0" timeOffset="45003.1525">1633 5229 979,'0'0'43,"0"0"9,-9-11-41,5 3-11,0 4 0,4-4 0,-9 1 318,5 3 62,-1 0 12,5 4 2,0 0-219,-4-4-44,-5 4-9,5 0-2,4 0-57,-9 12-12,0-5-3,5 5 0,-9 3-24,4 1-4,1-1-2,-1 8 0,0 0-10,1 4-8,3 4 9,5 0-9,-4 4 0,4-1 8,-4 1-8,8 0 0,0-1 0,1-3 0,-5-4 0,4 0 0,5-8-19,4 1 3,0-5 1,-5 4 0,5-7-25,5-4-6,4-1-1,-5-3 0,-4-4-118,4-4-24,5 0-5,-5-3-882</inkml:trace>
          <inkml:trace contextRef="#ctx0" brushRef="#br0" timeOffset="45214.2742">1841 5302 2401,'0'0'52,"0"0"12,0 0 1,0 0 3,0 0-54,0 0-14,0 0 0,-4 12 0,4-1 99,0 1 17,0-4 3,0 3 1,0 1-56,0 3-12,0 1-1,0 3-1,0-4-27,4-3-6,0 3-1,1 1 0,-1-1-16,0-3 0,5-1 0,-5 1 0,1-4-112,-1-1-22,5 5-5,-1-5-1084</inkml:trace>
          <inkml:trace contextRef="#ctx0" brushRef="#br0" timeOffset="45512.3023">2019 5071 2253,'0'0'49,"0"0"11,0 0 1,0 0 3,0 0-51,0 0-13,8 8 0,1-4 0,0 7 106,-1-3 18,5 4 4,-4-1 1,4 1-53,-4 3-10,4 4-2,0 4-1,0 1-26,0-1-5,0 4 0,4 3-1,-4 5 1,0 0 1,0-1 0,0 1 0,0 0-20,-4 3-4,-1-3-1,-3 4 0,-5-5-8,0 1 0,-9 0 0,5-1 0,-5-7 0,5 4 0,-1 0 0,-3 0 0,-5-8 0,0 4 0,0-8 0,4 4 0,-4-7-42,4-1-10,1-7-3,8-8 0,0 0-189,0 0-39,0 0-7,0 0-754</inkml:trace>
          <inkml:trace contextRef="#ctx0" brushRef="#br0" timeOffset="45738.6398">2599 5799 2138,'0'0'47,"0"0"9,-4 8 3,4 4 1,9-1-48,-5 5-12,-4-5 0,0 5 0,5 3 138,-5 4 25,-9 0 5,0 4 0,0 0-83,5 0-17,0 8-3,-9-8-1,-5 3-44,5-3-10,9 8-2,-5-4 0,1-4-115,-1-4-23,5-4-5</inkml:trace>
        </inkml:traceGroup>
        <inkml:traceGroup>
          <inkml:annotationXML>
            <emma:emma xmlns:emma="http://www.w3.org/2003/04/emma" version="1.0">
              <emma:interpretation id="{1E55FAA6-253E-45F2-836C-5BFCFE1B5F4C}" emma:medium="tactile" emma:mode="ink">
                <msink:context xmlns:msink="http://schemas.microsoft.com/ink/2010/main" type="inkWord" rotatedBoundingBox="20657,9530 23190,9397 23230,10150 20696,10284"/>
              </emma:interpretation>
              <emma:one-of disjunction-type="recognition" id="oneOf19">
                <emma:interpretation id="interp95" emma:lang="en-AU" emma:confidence="0">
                  <emma:literal>999999</emma:literal>
                </emma:interpretation>
                <emma:interpretation id="interp96" emma:lang="en-AU" emma:confidence="0">
                  <emma:literal>99999</emma:literal>
                </emma:interpretation>
                <emma:interpretation id="interp97" emma:lang="en-AU" emma:confidence="0">
                  <emma:literal>9999999</emma:literal>
                </emma:interpretation>
                <emma:interpretation id="interp98" emma:lang="en-AU" emma:confidence="0">
                  <emma:literal>q99999</emma:literal>
                </emma:interpretation>
                <emma:interpretation id="interp99" emma:lang="en-AU" emma:confidence="0">
                  <emma:literal>g99999</emma:literal>
                </emma:interpretation>
              </emma:one-of>
            </emma:emma>
          </inkml:annotationXML>
          <inkml:trace contextRef="#ctx0" brushRef="#br0" timeOffset="48642.8229">3605 5167 1868,'0'0'83,"0"0"17,4-7-80,-4-1-20,0 0 0,5 1 0,-5 7 71,0-4 10,0 4 3,4-12 0,0 5-26,1 3-5,-10-4-1,5 8 0,0 0-12,0 0-4,0 0 0,0 0 0,0 0-22,0 0-5,0 0-1,0 0 0,-4-4-8,4 4 8,0 0-8,0 0 8,0 0 6,0 0 1,0 0 0,0 0 0,13-4-2,-13 4 0,0 0 0,0 0 0,9 0-13,-9 0-13,0 0 2,0 0 1,0 0 21,0 0 4,0 0 1,0 0 0,-9 0 0,9 0 1,0 0 0,0 0 0,0 0-17,0 0 0,0 0 0,0 0 0,0 0 12,0 0-4,0 0 0,0 0-8,0 0 11,0 0-11,0 0 10,0 0-10,0 0 8,0 0-8,0 0 0,0 0 9,0 0-9,0 0 8,0 0-8,0 0 8,-9 0-8,9 0 0,0 0 0,0 0 0,0 0 0,0 0 0,0 0 0,0 0 0,0 0 0,0 0 0,0 0 0,0 0 0,9 0 8,-9 0-8,0 0 8,0 0-8,0 0 8,0 0-8,0 0 0,0 0 8,-9-4-8,9 4 10,0 0-10,0 0 10,-8-3-10,8 3 8,0 0-8,0 0 8,0 0-8,0 0 0,0 0 0,0 0 0,0 0 0,0 0 0,-5-4 0,5 4 0,0 0 0,0 0 0,0 0 0,0 0 0,0 0 0,0 0 0,0 0 8,0 0-8,-8 0 0,8 0 0,0 0 0,0 0 0,0 0 0,0 0 0,0 0 0,0 0 0,0 0 0,0 0 0,0 0 0,0 0 0,8-8 0,-8 8 0,0 0 0,0 0 0,5-4 8,-5 4-8,0 0 0,0 0 8,0 0-8,0 0 0,0 0 0,0 0 0,0 0 0,0 0 0,0 0 0,0 0 0,0 0 0,0 0 0,0 0 0,0 0 8,0 0-8,0 0 0,0 0 0,0 0 0,0 0 0,8-4 0,-8 4 0,0 0 0,0 0 0,0 0 0,0 0 0,0 0 8,0 0-8,0 0 10,0 0-10,0 0 10,0 0-10,0 0 0,0 0 0,0 0 0,0 0 8,0 0-8,0 0 0,0 0 8,0 0-8,0 0 8,0 0-8,0 0 8,0 0-8,0 0 0,0 0 0,0 0 0,0 0 0,0 0 0,0 0 0,0 0 0,0 0 0,0 0 0,0 0 0,0 0 0,0 0 0,0 0 0,0 0 0,0 0 0,0 0 0,-8 0 0,-1 0 0,9 0 0,0 0 0,0 0 0,0 0 0,0 0 0,9 0 0,-9 0 0,0 0 0,0 0 0,0 0 0,0 0 0,0 0 0,0 0 0,0 0 0,0 0 8,0 0-8,0 0 0,0 0 0,0 0 0,0 0 8,0 0-8,0 0 0,0 0 0,0 0 0,0 0 8,0 0-8,0 0 0,0 0 9,0 0-9,0 0 0,0 0 0,0 0 0,0 0 0,0 0 0,0 0 0,0 0 0,0 0 0,0 0 0,0 0 0,0 0 0,0 0 0,0 0 0,0 0 0,0 0 0,0 0 0,0 0 0,0 0 0,0 0 0,0 0 0,0 0 0,0 0 0,0 0 0,0 0 0,0 0 0,0 0 0,0 0 0,0 0 0,0 0 0,0 0 0,0 0 0,0 0 0,0 0 0,0 0 0,0 0 0,0 0 0,0 0 0,0 0 0,0 0 0,0 0 0,0 0 0,0 0 0,-5-4 0,5 4 0,0 0 0,0 0 0,0 0 0,0 0 0,0 0 0,0 0 0,0 0 0,-8-3 0,8 3 0,0 0 8,8-4-8,-8 4 0,-8-8 0,8 8 0,0 0 0,0 0 0,0 0 0,0 0 0,-5-4 0,5 4 8,0 0-8,0 0 0,-4-8 0,4 8 8,0 0-8,0 0 0,-9 0 0,5 0 0,-5 0 0,9 0 0,-4 4 0,-9 4 0,0-4 0,4 0 0,1 3 0,3-3 0,-3 4 0,-1 0 0,0 3 0,5-3 0,0 0 0,-1 3 0,-3-3 0,3 3 0,5 1 0,0 0 0,-4-1 0,4 5 0,-4-1 0,4-3-10,0 3 10,0 0 0,-5 1-8,10-5 8,-1 1 0,-4-1 0,4-3 0,1 0-8,3 0 8,1-1 0,-9-7 0,13 4 0,-4-4-8,4-4 8,4 0 0,0 1 0,-4-5 0,0-4 0,9 1 0,-5-1 8,-8 1-8,4-1 0,0 1 0,0-5 0,-8 5 0,-1-1 0,-8 0 8,4 1-8,0-1 0,0 1 9,-5 3-9,5 0 0,5 1 0,3-1 0,-8 8 0,0 0 8,-4-4-8,4 4 8,13-4-8,-13 4 0,0 0 0,0 0 0,9 0 0,-9 0 0,-5 4 0,5-4 0,0 12 0,5 3 0,-1-3 0,-4 3 0,-4 4 0,4 1 0,4-1 0,0 4 0,-12 0 0,8 8 0,0-4 0,0 0 0,0 4 0,0-4 0,0 0 8,4 0-8,5-4 0,-5-4 0,-8 0 0,4 0 0,8 1 0,1-9 0,0 1 0,-5-4-11,-4-8-24,0 0-5,9 3 0,-9-3-1,0 0-31,0 0-7,13-7-1,-5-1 0,-3-4-120,3-3-25,1 0-5</inkml:trace>
          <inkml:trace contextRef="#ctx0" brushRef="#br0" timeOffset="49162.4328">4112 5140 979,'0'0'43,"0"0"9,0 0-41,0 0-11,0 0 0,0-7 0,0-1 267,-4 0 51,4 1 10,0-1 3,-4 0-159,-1 1-32,5-1-7,-4 0-1,4-3-52,0 3-10,-4 4-2,-1-4-1,1 4-35,-5-3-6,1 7-2,-1-4 0,5 0-12,-5 4-2,-4 0-1,4 8 0,-4-4-9,5 3 0,-5 5 0,4-1-11,-4 1 11,9 3-12,-5 1 12,0-1-12,1 1 4,-1-1 0,9-3 0,0-1 0,0 1 8,0-5-10,4 1 10,-4-8-10,9 8 10,-9-8-10,0 0 10,13 4-10,-4 0 10,4-4 0,-5-4-9,1 0 9,0 0 0,4-4-9,-5 1 9,5-1 0,-8 0 0,8-3 0,-5-1 0,1 0 0,0 1 0,-1-1 0,1 1 0,-5-1 0,5 1 0,-5 3 0,5 0 0,-5 1 0,1 3 8,-5 0-8,8 0 11,-8 4-11,0 0 15,0 0-4,0 0-1,0 0 0,5 8-1,-5-1 0,4 9 0,0-1 0,1 1-9,-5-1 12,4 4-12,-4-3 12,0 3-12,0 0 0,4 1 9,1 3-9,-5-4 0,0 0 8,0 4-8,0-3 0,-5-1 0,5 0 0,-4 0 0,4 1 8,0-5-8,0 0 0,0 1 0,0 3 8,0-11-8,0 3-16,0-11 4,0 0 0,0 0-36,0 0-8,0 0-2,0 0 0,0 0-63,0 0-13,4-7-2,1 3-608,-1-4-120</inkml:trace>
          <inkml:trace contextRef="#ctx0" brushRef="#br0" timeOffset="49809.3335">4541 5025 921,'0'0'82,"0"0"-66,0 0-16,5 0 0,3-4 203,-8 4 37,0-4 7,5 0 1,-1-3-73,0-1-15,1 0-4,-5-3 0,0 7-47,0-4-9,0-3-3,0 3 0,0 8-33,0-8-6,0 0-2,0 8 0,-9-7-28,5-1-5,-1 4-2,-3 0 0,-5 0-13,4 8-8,-4-4 10,4 4-10,-4-4 0,0 4 0,0 4 0,0-1-10,5 1 2,3 0 0,-8 0 0,9 3 0,0 1 0,-1-1 0,-3 1 0,3-1 0,5 1-24,-4-1-4,4-3 0,0-8-1,0 12 25,0-12 12,9 7-10,-5 5 10,-4-12 0,0 0-9,0 0 9,9 8 0,4-8 0,-5 0 0,5 0 0,-4 0 0,4-4 0,-4 0 0,-1-4 0,1 4 0,0-3 0,-1-1 8,1-4-8,0 5 8,-1-1-8,-3 0 11,8 1-11,-5-1 12,-3 0-2,-1 4 0,-4 4 0,0 0 0,0 0 10,0 0 1,9-7 1,-9 7 0,0 0-11,8 4-3,-8-4 0,9 7 0,0 1-8,-5 7 0,-4-3 0,4-1 0,-4 5 0,0 3 0,0-3 9,5 3-9,-10 0 0,5 0 0,0 1 0,0-1 0,-4 4 0,4-4 0,-4 1 0,4 3 0,-5 0 0,5-4 0,-4 0 0,4 1 8,4-1-8,-4 0 0,0-4 0,0-3 0,0-12 0,0 0-15,0 12 4,0-12 1,0 0-29,0 0-5,0 0-2,9 0 0,0-4-59,-1-4-12,1 0-3,0 1-634,-1-5-127</inkml:trace>
          <inkml:trace contextRef="#ctx0" brushRef="#br0" timeOffset="50444.4469">5053 5040 2163,'0'0'48,"0"-4"9,0-3 3,0-1 0,0 0-48,0 1-12,0-1 0,-4 0 0,4-3 126,0 11 22,0-8 5,-5 0 1,5 1-72,5-1-14,-1 0-4,-4 8 0,-9-8-38,5 5-8,4 3-2,-9-4 0,-4 4-8,5 4-8,-10-4 9,5 3-9,5 9 0,-1-4 8,-4 3-8,9 5 0,-1-1 0,1 0-8,-5-3 8,5 3-13,4 1 5,0-1 8,-4 1-13,4-5 5,4 1-3,-4-12 0,0 8 0,4-1 0,1 5 11,-1-8 0,5-1 0,-9-3 0,4 4 0,5-4 0,-1 0 0,1 0 0,0-4 0,4 1 0,0-5 0,-5 0 8,1 1-8,-5-5 0,1 4 0,3-3 0,1-5 0,0 5 0,-1-5 0,5 5 0,0-5 0,-4 5 0,0-5 0,-1 5 0,1 3 0,-5 0 0,-4 8 0,0 0 0,0 0 0,0 0 0,0 0 0,0 0 0,0 0 0,0 0 16,0 8-4,0 4-1,-8-1-11,8 5 10,-5-1-10,5 0 10,-4 5-10,0-5 0,4 4 0,-5 1 0,1-1 0,0 4 0,-1-4 0,1 4 0,0 1 0,-1-5 0,1 0 0,0 4 0,-1 0 0,5-3 0,-8-1 0,8 0 0,-5 0 0,1-3 8,4-1-8,-4 1 0,-1-5 0,5-11 0,0 0 0,0 0 0,0 0-24,0 0-1,0 0 0,0 0 0,9 0-39,0-4-8,-1-3-2,1-1 0,4-8-162,-4 5-32</inkml:trace>
          <inkml:trace contextRef="#ctx0" brushRef="#br0" timeOffset="51023.1778">5547 4990 403,'0'0'36,"0"0"-36,0 0 0,0 0 0,0-7 369,0-1 67,-4 0 14,4 8 2,0-8-230,0 8-46,-9-7-10,9-5-2,-4 4-59,-1-3-12,5 3-2,-8-3-1,3 3-54,-3 4-12,3 0-1,1-4-1,0 5-6,4 3-2,0 0 0,0 0 0,-9-4-14,0 4 8,1 4-8,-1 3 0,5 1 0,-5-4 0,0 4 0,5 3-10,0 1 0,-5 3 0,5 1 0,-1-1 0,1 0 10,4-3-10,-4 3 10,4 1-10,0-9-2,0 5 0,0-4 0,0-8 0,0 0 12,4 7-13,-4-7 5,0 0 8,0 0 0,0 0 0,9 0 0,4 0 0,-13 0 0,8 0 0,1-7 0,4-1 0,-9 4 0,9-4 0,-4-3 0,0-1 0,-5 1 0,0-1 0,9 1 0,-8 3 0,-1-4 0,5 9 0,-5-5 9,-4 8-1,0 0-8,0 0 0,0 0 0,0 0 0,0 0 8,0 0 4,0 0 1,0 0 0,0 11-13,0 1 11,4 0-11,-4 3 10,0 4-10,0-3 0,0-1 0,-4 4 0,0 1 0,4 3 0,-5-4 0,5 4 0,0-4 0,0 1 0,-4 3 0,0 0 0,8-4-19,-4 0 4,-4 1 1,4-5 0,0 4-30,0-3-5,0-1-2,0-3 0,4-5-109,-4-7-23,4 12-4,-4-12-526,0 0-106</inkml:trace>
          <inkml:trace contextRef="#ctx0" brushRef="#br0" timeOffset="51578.6893">5898 5009 1688,'0'0'75,"0"-7"15,5-1-72,-1 0-18,0 1 0,1-5 0,-1 4 148,0-3 25,-4-1 6,5 5 1,-5-5-46,0 4-9,0-3-1,0-1-1,-5 4-41,5 8-8,0 0-2,-4-7 0,0-1-32,-5 0-6,5 1-2,-5 7 0,0 0-17,-4 0-4,5 0-1,-1 0 0,0 4-10,1-1 8,-1-3-8,0 4 8,1 4-8,-5 0 0,4 3 0,0 1 0,5 7-11,-5 0 3,1-3 0,3 3 0,1 0-11,4 0-1,0-3-1,4-1 0,-8-3-3,4-4 0,0-8 0,4 11 0,-4-11 12,0 0 1,9 8 1,0-4 0,-1 0 10,5-4-12,-8 0 12,8-4-12,-5-4 12,1 0 9,4 1-1,0-5-8,0 4 0,0-3 0,-4-1-12,4 4 3,-5-3 9,5-1 0,-4-3 0,4 3 0,-4 5 9,-5-5-9,5 4 12,-5 1-12,-4 7 18,0 0-3,0 0-1,0 0 0,0 0 3,0 0 1,4 11 0,-4 1 0,0-1 5,0 9 1,0 3 0,0 0 0,0 0-24,-4 4-18,4 0 3,-4 4 1,4 0 22,-5-1 5,1 5 1,0 0 0,4-1-32,-5-3-6,-3 4-2,8 0 0,0-8-13,0 0-2,-5-4-1,1 4 0,4 0-161,-4-4-32,-1-4-6,5-4-2</inkml:trace>
        </inkml:traceGroup>
        <inkml:traceGroup>
          <inkml:annotationXML>
            <emma:emma xmlns:emma="http://www.w3.org/2003/04/emma" version="1.0">
              <emma:interpretation id="{5B6AB9F4-FC2A-436A-839B-4110AE634728}" emma:medium="tactile" emma:mode="ink">
                <msink:context xmlns:msink="http://schemas.microsoft.com/ink/2010/main" type="inkWord" rotatedBoundingBox="23546,9513 24505,9462 24541,10143 23582,10194"/>
              </emma:interpretation>
              <emma:one-of disjunction-type="recognition" id="oneOf20">
                <emma:interpretation id="interp100" emma:lang="en-AU" emma:confidence="0">
                  <emma:literal>A:</emma:literal>
                </emma:interpretation>
                <emma:interpretation id="interp101" emma:lang="en-AU" emma:confidence="0">
                  <emma:literal>At</emma:literal>
                </emma:interpretation>
                <emma:interpretation id="interp102" emma:lang="en-AU" emma:confidence="0">
                  <emma:literal>At.</emma:literal>
                </emma:interpretation>
                <emma:interpretation id="interp103" emma:lang="en-AU" emma:confidence="0">
                  <emma:literal>A.</emma:literal>
                </emma:interpretation>
                <emma:interpretation id="interp104" emma:lang="en-AU" emma:confidence="0">
                  <emma:literal>As.</emma:literal>
                </emma:interpretation>
              </emma:one-of>
            </emma:emma>
          </inkml:annotationXML>
          <inkml:trace contextRef="#ctx0" brushRef="#br0" timeOffset="53162.539">6340 4967 1670,'5'-4'148,"-1"0"-118,0 1-30,-4-1 0,0-4 152,0 8 25,0 0 5,0 0 1,0 0-44,0 0-9,0 0-2,0 0 0,0 8-68,0 3-13,5 1-3,-5 7-1,0-4-28,0 9-6,4-1-1,-4 4 0,0 4-8,4-1 0,-4 1 0,0 0 8,-8 0-8,8 0 0,0-4 9,0 3-9,-5-6 0,5-1 0,0 0 0,0-4 0,0-4 0,0 1 0,0-5 0,0-11 0,5 8-12,-5-8 2,0 0 1,0 0 0,8 0-19,-3 0-3,3-8-1,-3 1 0,-1-1 19,-4-4 3,4-3 1,-4 0 0,0-5 9,5 1 0,-1 0 0,0 0 0,1-5 0,3 1 0,1 0 0,0-4 0,4 0 0,-5 0 12,1 4-2,4-4-1,-4 4 17,4 0 3,-9 4 1,9-1 0,0 5-30,0 3 8,-4 5-8,-1-1 0,-8 8 12,13-4-1,-13 4 0,0 0 0,13 8 5,-4 3 0,4 1 1,-4 3 0,-1 1-17,-3 3 8,3 4-8,1 0 0,-5 0 15,5 1-4,-5 3-1,1 0 0,3-4-10,-3 4 0,-1 0 0,0 3 0,1 1-11,-1 0-1,5-4 0,-5 0 0,5 0-30,-9-4-6,0 4-2,0 0 0,4-4-125,-4-4-25,0 1-4</inkml:trace>
          <inkml:trace contextRef="#ctx0" brushRef="#br0" timeOffset="53380.9545">6436 5349 1728,'0'0'76,"0"0"16,0 0-73,0 0-19,0-4 0,4 0 0,5 0 160,-1 0 28,1 0 5,4 4 2,0 0-75,4-4-14,5 1-3,-5 3-1,-4-4-40,5 4-8,-1-4-2,5 4 0,-5 0-34,0-4-7,-4 4-2,5 0 0,-1-4-48,-4 0-9,9 4-3,0 0-1239</inkml:trace>
          <inkml:trace contextRef="#ctx0" brushRef="#br0" timeOffset="53606.3522">7021 5140 2516,'4'0'56,"1"0"11,3 0 2,5-3 1,0-1-56,0 0-14,0 0 0,5 0 0,-1 4 73,0-4 12,-4 1 3,0 3 0,5 0-45,-1-4-9,-4 4-2,0 0 0,0 4-32,0-4 0,-4 0 0,4 3 0,-5 1-91,1-4-18,-5 4-4,-4-4-1080</inkml:trace>
          <inkml:trace contextRef="#ctx0" brushRef="#br0" timeOffset="53777.8942">7056 5422 2509,'0'0'55,"0"0"11,0 0 2,0 0 4,0 0-58,21 4-14,-3-4 0,3 0 0,1 0 32,0 0 3,-1 0 1,5-4 0,-4 0-121,4 4-24,0-8-5</inkml:trace>
        </inkml:traceGroup>
        <inkml:traceGroup>
          <inkml:annotationXML>
            <emma:emma xmlns:emma="http://www.w3.org/2003/04/emma" version="1.0">
              <emma:interpretation id="{35019037-2B7D-4AD3-A260-CC82680B22E8}" emma:medium="tactile" emma:mode="ink">
                <msink:context xmlns:msink="http://schemas.microsoft.com/ink/2010/main" type="inkWord" rotatedBoundingBox="25100,9361 27637,9227 27673,9912 25136,10046"/>
              </emma:interpretation>
              <emma:one-of disjunction-type="recognition" id="oneOf21">
                <emma:interpretation id="interp105" emma:lang="en-AU" emma:confidence="0">
                  <emma:literal>428571</emma:literal>
                </emma:interpretation>
                <emma:interpretation id="interp106" emma:lang="en-AU" emma:confidence="0">
                  <emma:literal>1128571</emma:literal>
                </emma:interpretation>
                <emma:interpretation id="interp107" emma:lang="en-AU" emma:confidence="0">
                  <emma:literal>42857,</emma:literal>
                </emma:interpretation>
                <emma:interpretation id="interp108" emma:lang="en-AU" emma:confidence="0">
                  <emma:literal>42857/</emma:literal>
                </emma:interpretation>
                <emma:interpretation id="interp109" emma:lang="en-AU" emma:confidence="0">
                  <emma:literal>42857I</emma:literal>
                </emma:interpretation>
              </emma:one-of>
            </emma:emma>
          </inkml:annotationXML>
          <inkml:trace contextRef="#ctx0" brushRef="#br0" timeOffset="57346.5561">7888 4936 2019,'0'0'89,"0"0"19,0-7-86,0 7-22,0 0 0,4-8 0,1 0 140,-5 8 24,4-8 5,-4 8 1,0 0-73,0 0-14,0 0-3,0 0-1,0 0-35,0 0-6,4 12-2,-4 3 0,0 5-21,0-1-5,0 0-1,-4 8 0,4 0-9,0 0 0,0-4-10,0 4 10,4 0-23,1-4 2,-1-3 0,5-1 0,-1-4-3,5 1 0,-4-5 0,4 1 0,0-8 4,0 3 1,0-7 0,0 0 0,4 0 0,-4-4 0,5-3 0,-5-1 0,4 0-74,-4 1-15,4-5-4,-4 1-639,0-5-128</inkml:trace>
          <inkml:trace contextRef="#ctx0" brushRef="#br0" timeOffset="57556.0852">8139 4986 230,'0'0'10,"0"0"2,0 0-12,0 0 0,-4 12 0,4-12 0,0 0 437,0 11 85,-4-3 17,4 4 3,0 3-336,0-3-67,4 3-14,-4 1-2,0-1-39,4 4-7,-4 0-1,0 1-1,0 3-41,0 0-8,5 4-2,-5-4 0,0 0-24,4 0 0,0 0 0,-4-3 0,5-1-94,-5-4-18,4 5-3,5-9-696,-1 1-139</inkml:trace>
          <inkml:trace contextRef="#ctx0" brushRef="#br0" timeOffset="57927.5985">8360 4975 1440,'13'-8'64,"-8"4"12,-5 0-60,0 4-16,0 0 0,0 0 0,17-7 236,0-1 44,1 4 8,-1-4 3,0 5-163,1-5-32,-1 8-6,0 0-2,1 4-21,-1 3-5,-8 1-1,4 4 0,0-5-40,-5 1-8,1 4-1,-5 3-1,1 4-11,-5 1 0,-5 3-10,1 4 10,-5-4-68,1 4-8,-1-4-2,0 0 0,-4-4-20,0 1-4,0-1-1,5-8 0,3 1 11,-3-1 3,-1-3 0,0 0 0,9-8 52,0 0 10,-8 4 3,8-4 0,0 0 35,0 0 7,0 0 2,0 0 0,0 0 39,0 0 8,0 0 1,0 0 1,0 0-4,8 4-1,1-4 0,8 3 0,-4 1 3,5-4 0,-5 0 0,4 0 0,0 0-26,-4 4-5,5-4 0,-5 4-1,0 0-35,0-4 0,0 0 0,0 0 0,4 0-112,-4-4-22,4 0-5,1 0-1009</inkml:trace>
          <inkml:trace contextRef="#ctx0" brushRef="#br0" timeOffset="58382.2922">9141 4905 2538,'0'0'56,"0"0"11,0-11 2,0-1 3,-5 1-58,5 3-14,-4 0 0,0 1 0,-1-5 100,1 4 16,-5 1 4,5-1 1,0 4-79,-5 0-16,0 0-3,-4 1-1,5 3-6,-1-4-2,-4 4 0,0 4 0,4-1-14,1 5-16,-1 0 3,0 3 1,1-3 4,3 4 8,1-1-13,0 5 5,4-5-10,0 8-2,-5-7 0,10 3 0,-1 5 12,5-1 8,-1-4-12,-3 5 12,-1-9-32,5 5 0,-9-5 0,8 5 0,5-5 32,0 1 0,0-1 0,0 1 0,0-1 0,5 1 0,-10-4 0,1 3 0,4 1 0,-9-1 0,1 1 0,-5-4 0,0 3 23,0 1 8,-9-1 1,5 1 1,-5-1-33,0-3 0,1 4 0,-10-5 0,5 1-19,0 0-10,0-4-3,0-1 0,5-3 32,8 0 0,-9-3-8,5-1 8,-5-4 0,0-4 0,5 1 0,0-1 0,4-3 25,4-4 5,-4-1 1,4 1 0,5 0-31,-5 0 0,1 3 0,-1-3 0,5 0 12,-1-1-3,5-3-1,0 4 0,5 0-8,-1 0 0,0 3 0,5 1 0,-5-1-28,5 1-10,-5-1-2,1 9-818,-1-5-163</inkml:trace>
          <inkml:trace contextRef="#ctx0" brushRef="#br0" timeOffset="58911.9243">9405 4755 345,'0'0'31,"-9"4"-31,5 4 0,-5-4 0,-4 3 388,9 5 72,-9-1 15,9 1 2,-9 0-297,4-1-60,0 8-12,5-3-3,-5-1-35,9-3-7,-8 7-2,8-4 0,0 5-27,0-1-6,4 0 0,0-3-1,5-5-8,0 5-2,-1-5 0,1 1 0,0-1 3,-1 5 0,1-5 0,0-3 0,-1 4 3,5-5 1,-8 5 0,8-5 0,-5 5 2,-3-4 1,-1-1 0,0 1 0,1 4-5,-1-5-1,-4 5 0,0-4 0,0 3-2,0-3-1,-4 4 0,-1-5 0,1 5-6,-5-5 0,1 5-1,-1-4 0,0 3-11,1-3 0,-5-4 0,4 4 0,-4-1-24,4-7-6,-4 4-2,13-4 0,-8 0-160,-5 0-32,0-4-6</inkml:trace>
          <inkml:trace contextRef="#ctx0" brushRef="#br0" timeOffset="58606.5436">9366 4782 1382,'0'0'123,"0"0"-99,0 0-24,9-4 0,-1-3 249,5 3 45,-4 0 9,4 0 1,0-4-129,0 4-27,0 1-4,0-1-2,0-4-76,-4 4-15,4 0-3,-5 0-1,5 1-28,0-1-6,0 0-1,-4 0 0,4 4-100,-4 0-20,-1 4-4,-8-4-769,0 0-155</inkml:trace>
          <inkml:trace contextRef="#ctx0" brushRef="#br0" timeOffset="59268.7369">9544 4940 1036,'0'0'92,"8"-4"-73,5-3-19,5 3 0,-5-4 271,8 0 50,1 4 11,0-3 1,-5-1-131,0 0-26,5 1-6,4 3-1,-9 0-81,5-4-17,-5 1-3,5 3-1,-5-4-25,1 4-5,-1 4-1,1 0 0,3-4-20,-3 0-4,-5 1 0,0 3-1,-13 0-11,8 0 0,-8 0 9,0 0-9,0 0 0,0 0 0,13 7 0,-13-7 8,0 0-8,0 0 0,5 8 0,-1 4 8,-4 3-8,0 0 0,-4 1 0,4 3-8,-5-4 8,1 5-12,0-1 12,-1 4-12,-3 0-2,3-4-1,-3 5 0,3-1 0,-3 4-25,3-4-4,-3-4-2,3 4 0,1 0-109,0-3-21,-1-5-5,1 4-607,-5-3-120</inkml:trace>
          <inkml:trace contextRef="#ctx0" brushRef="#br0" timeOffset="59469.0155">9708 5098 1267,'0'0'112,"0"0"-89,0 0-23,0 0 0,9-8 234,0 1 42,-1-1 9,1 0 2,0 1-111,8 3-23,-4-4-4,4 4-1,5 0-50,-5 4-10,1-4-3,-1 4 0,1-3-42,-1 3-9,-4-4-2,4 8 0,-4-4-20,0 0-4,0-4 0,5 4-8,-1 4-8,0-4-9,-4-4-2,0 4 0,9-4-165,-5 0-32,1 0-8</inkml:trace>
          <inkml:trace contextRef="#ctx0" brushRef="#br0" timeOffset="59686.429">10419 4771 403,'0'0'17,"0"0"5,0 0-22,0 0 0,0 0 0,0 7 0,5 1 575,-5 0 110,-5 3 23,5 1 4,0 7-507,0 4-101,-4 4-20,4 4-4,0 4-31,-4-1-6,-1 5-2,-3-1 0,3 5-41,-3-5-17,3 5 1,-3-5 0,3 1-111,1-12-21,0 4-5,4-4-1179</inkml:trace>
        </inkml:traceGroup>
      </inkml:traceGroup>
    </inkml:traceGroup>
    <inkml:traceGroup>
      <inkml:annotationXML>
        <emma:emma xmlns:emma="http://www.w3.org/2003/04/emma" version="1.0">
          <emma:interpretation id="{8D3E988E-21A9-473C-8B23-8085E281731F}" emma:medium="tactile" emma:mode="ink">
            <msink:context xmlns:msink="http://schemas.microsoft.com/ink/2010/main" type="paragraph" rotatedBoundingBox="23189,11094 27680,10242 28101,12461 23611,1331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2A02F4F-5A0C-40AE-9089-7C7BA24EB642}" emma:medium="tactile" emma:mode="ink">
              <msink:context xmlns:msink="http://schemas.microsoft.com/ink/2010/main" type="line" rotatedBoundingBox="23189,11094 27680,10242 27816,10955 23325,11808"/>
            </emma:interpretation>
          </emma:emma>
        </inkml:annotationXML>
        <inkml:traceGroup>
          <inkml:annotationXML>
            <emma:emma xmlns:emma="http://www.w3.org/2003/04/emma" version="1.0">
              <emma:interpretation id="{86548256-33FC-4330-A541-6EB7ADFD5084}" emma:medium="tactile" emma:mode="ink">
                <msink:context xmlns:msink="http://schemas.microsoft.com/ink/2010/main" type="inkWord" rotatedBoundingBox="23194,11115 24175,10929 24306,11621 23325,11808"/>
              </emma:interpretation>
              <emma:one-of disjunction-type="recognition" id="oneOf22">
                <emma:interpretation id="interp110" emma:lang="en-AU" emma:confidence="0">
                  <emma:literal>A:</emma:literal>
                </emma:interpretation>
                <emma:interpretation id="interp111" emma:lang="en-AU" emma:confidence="0">
                  <emma:literal>A.</emma:literal>
                </emma:interpretation>
                <emma:interpretation id="interp112" emma:lang="en-AU" emma:confidence="0">
                  <emma:literal>A=</emma:literal>
                </emma:interpretation>
                <emma:interpretation id="interp113" emma:lang="en-AU" emma:confidence="0">
                  <emma:literal>A."</emma:literal>
                </emma:interpretation>
                <emma:interpretation id="interp114" emma:lang="en-AU" emma:confidence="0">
                  <emma:literal>A,</emma:literal>
                </emma:interpretation>
              </emma:one-of>
            </emma:emma>
          </inkml:annotationXML>
          <inkml:trace contextRef="#ctx0" brushRef="#br0" timeOffset="60410.541">6067 6574 1382,'0'0'123,"0"0"-99,0 0-24,0 0 0,0 0 198,0 0 34,0 0 8,0 0 0,0 0-88,0 0-19,0 0-3,0 0-1,0 0-55,0 11-11,5 5-3,-5-1 0,0 4-19,4 1-4,0 7-1,-4 0 0,-4 0-20,4 3-4,4 9 0,-4 0-1,0-5-11,0 5 0,0-5 9,0 1-9,0-4 0,0-4 0,0-4-10,0-4 10,0 1-26,5-9 2,-5-11 0,0 0 0,0 0-8,0 0-2,0 0 0,0 0 0,4-8 5,-4-7 1,4-4 0,1-4 0,-1 0-7,0-8-1,5 0 0,-5-8 0,1 8 36,3-3 0,-3-5 0,-1 1 0,0-1 11,5 1 9,-5 7 1,1 0 1,-1 0-5,5 4-1,-5 4 0,0 8 0,5-1 8,-5 5 0,1-1 1,3 4 0,1 5-5,-5 3 0,9 0-1,-4 7 0,4 1-8,-4 7-2,4 1 0,0 7 0,-5 0 3,10 8 0,-5 7 0,-5 1 0,1-4-12,0 3 0,-1 1 0,-3 3 0,3-3 0,1-1 0,0-3 0,-1-4 0,1 0-29,0-5-8,-1 1-2,-3-3 0,3-5-71,-3 0-14,-5 0-4,0-7-1024</inkml:trace>
          <inkml:trace contextRef="#ctx0" brushRef="#br0" timeOffset="60609.0065">6137 6928 1440,'0'0'64,"0"0"12,0 0-60,8 8-16,-3 0 0,3-4 0,1 3 212,4-3 39,4 0 8,5 0 1,0-4-110,4 0-22,0 0-5,-5 4-1,-3 0-84,3-4-17,1 0-3,4 0-1,-4 0-17,-1 0 0,5 0 0,-4-4 0,0 4-84,-1 0-20,1-4-4</inkml:trace>
          <inkml:trace contextRef="#ctx0" brushRef="#br0" timeOffset="60961.0659">6826 6963 1670,'0'0'148,"0"0"-118,0 0-30,0 0 0,0 0 117,0 0 18,13 8 3,-4-4 1,8-4-35,0 0-6,1 0-2,3-4 0,1 4-76,0 0-20,4-4 0,-5 4 0</inkml:trace>
          <inkml:trace contextRef="#ctx0" brushRef="#br0" timeOffset="60807.4795">6796 6697 2073,'0'0'92,"0"0"19,0 0-89,0 0-22,13-4 0,4 0 0,-4 1 116,4-1 20,-4 0 3,5-4 1,-5 8-66,4 0-13,0-4-2,-4 4-1,0 0-41,0 4-8,0-4-1,0 4-8,-4 4-114,0-4-30,-9-4-5</inkml:trace>
        </inkml:traceGroup>
        <inkml:traceGroup>
          <inkml:annotationXML>
            <emma:emma xmlns:emma="http://www.w3.org/2003/04/emma" version="1.0">
              <emma:interpretation id="{DA0C65D0-1FEF-4B4B-B7FE-E19FE43EB576}" emma:medium="tactile" emma:mode="ink">
                <msink:context xmlns:msink="http://schemas.microsoft.com/ink/2010/main" type="inkWord" rotatedBoundingBox="25170,10718 27680,10242 27809,10918 25299,11395"/>
              </emma:interpretation>
              <emma:one-of disjunction-type="recognition" id="oneOf23">
                <emma:interpretation id="interp115" emma:lang="en-AU" emma:confidence="0">
                  <emma:literal>(128571</emma:literal>
                </emma:interpretation>
                <emma:interpretation id="interp116" emma:lang="en-AU" emma:confidence="0">
                  <emma:literal>428571</emma:literal>
                </emma:interpretation>
                <emma:interpretation id="interp117" emma:lang="en-AU" emma:confidence="0">
                  <emma:literal>1128571</emma:literal>
                </emma:interpretation>
                <emma:interpretation id="interp118" emma:lang="en-AU" emma:confidence="0">
                  <emma:literal>[128571</emma:literal>
                </emma:interpretation>
                <emma:interpretation id="interp119" emma:lang="en-AU" emma:confidence="0">
                  <emma:literal>(728571</emma:literal>
                </emma:interpretation>
              </emma:one-of>
            </emma:emma>
          </inkml:annotationXML>
          <inkml:trace contextRef="#ctx0" brushRef="#br0" timeOffset="61331.8416">8100 6131 748,'0'0'33,"0"0"7,-8 4-32,-5-4-8,4-4 0,0 4 0,1 0 431,3 4 84,-3-1 17,-1 5 3,0 4-380,1-5-76,-1 9-15,0-1-4,5 5-43,0 3-9,-1-4-8,5 0 12,0 4-12,0-3 0,5 3 0,-1 0 0,0-4 0,5 4 0,0 0 0,-1-3 0,5-1 0,0-4 0,-4 1-11,4-5 11,0 1 0,4-5 0,-4 1 0,0-4-8,0 0 0,0-4 0,5 0 0,-5 0 0,0-8-123,4 4-24,-4-3-5</inkml:trace>
          <inkml:trace contextRef="#ctx0" brushRef="#br0" timeOffset="61535.2245">8265 6223 2106,'0'0'93,"0"0"19,0 0-89,-4 4-23,-5 4 0,5-1 0,-1 5 140,5-4 23,0 7 5,-4 1 0,4-1-80,0 4-16,0 1-3,4 3-1,-8-4-32,4 8-6,0-4-2,0 0 0,0 4-28,4-8 0,-4 4 0,0 1 0,5-9-102,-1 0-23,0 1-5,1-1-697,3-3-139</inkml:trace>
          <inkml:trace contextRef="#ctx0" brushRef="#br0" timeOffset="61872.9902">8399 6273 2232,'-8'-4'49,"3"-3"11,5 3 1,0 4 1,9-8-50,4 0-12,-4 1 0,4 3 0,0 0 116,0 0 20,0 0 4,0 1 0,0 3-60,0 0-13,0 0-3,0 7 0,0-3-38,-5 4-8,5-1-2,-8 1 0,-1 4-16,0-1 0,-4 1 0,-4 3 0,0 5-43,-5-1-2,0 0-1,1 0 0,-1 4-58,-4 1-12,4-5-3,-4 0 0,5-3-15,-5-1-3,8 0-1,-3-3 0,-1-4-11,9-8-3,0 0 0,0 0 0,0 0 130,0 0 22,0 0 12,0 0-2,0 0 106,0 0 20,0 0 5,9 0 1,-1-4-47,1 4-10,4-4-1,0 0-1,4 0-29,-4 0-6,5 4 0,-1-4-1,-4 1-25,0-1-5,4 0-1,-4 0 0,0-4-157,5 1-32</inkml:trace>
          <inkml:trace contextRef="#ctx0" brushRef="#br0" timeOffset="62309.3396">8967 6235 1382,'0'0'123,"0"0"-99,0 0-24,0-12 0,-4 5 262,0-5 47,-1 4 10,1 1 1,0-1-148,-5 0-29,0 4-7,5 0 0,-5 1-80,1-1-16,-5 4-4,4-4 0,0 4-25,-4 0-11,5 0 8,-1 4-8,0-4 0,1 7-17,-1 5 2,5-4 1,4 3-9,0-3-1,-5 4-1,5-1 0,0 1 1,5-1 1,-1 1 0,-4-1 0,4-3-2,-4 4-1,9-5 0,-5 5 0,1-1 17,-1-3 9,5 4-10,-1-5 10,-3 5 0,3-4 0,1 3-8,0 1 8,-1-1 0,1 1 0,0-1 0,-5 5 0,-4-8-13,0 7-3,4-3-1,-4 3 0,-4-4-31,0 5-7,-5-8-1,5 7 0,-5-3 14,5-5 2,4-7 1,-5 8 0,5-8 25,0 0 5,-8 0 1,3 0 0,-8-4 27,5 0 5,3-3 2,1-1 0,0-4 34,-1 1 8,5-5 0,-4 5 1,4-5-10,0 1-3,0 0 0,0-1 0,4-3-26,1 7-6,-1-7 0,0 7-1,5-3-15,0 4-8,-1-1 10,1 0-10,0 1 0,4-1-8,0 1-1,4-1 0,9 1-168,-9-1-34,-4 0-6</inkml:trace>
          <inkml:trace contextRef="#ctx0" brushRef="#br0" timeOffset="62928.635">9327 6092 2570,'0'0'56,"0"0"12,0 0 3,0 0 1,0 0-57,-4 8-15,-5 0 0,5-1 0,-1 1 87,5-8 14,-4 8 3,0-1 1,4 5-74,0 0-15,0-1-4,0 1 0,0-1-12,0 5 0,4-5 0,0 1 0,5-5 0,-5 1 0,5 4 0,0-5 0,-1 5 0,1-4 0,4-1 0,-4 1 0,-1 0 0,5 0 0,-8-5 0,8 5 0,-5 0 0,-3 0 0,3-1 0,1 1 0,0-4 0,-5 3 0,5-3 0,-5 4 0,-4-8 0,0 0 14,0 0-1,0 8 0,0-8 12,-4 11 3,4-3 0,-9 4 0,0-5-12,5 1-1,-5 0-1,1-4 0,-5 3-6,0-3 0,4 0-8,-4 0 12,0-4-12,-4 0-10,4 0 2,0 0 0,0-4-44,4 0-9,0 0-2,9 4-840,-4-11-168</inkml:trace>
          <inkml:trace contextRef="#ctx0" brushRef="#br0" timeOffset="62576.6246">9262 6092 2268,'0'0'100,"0"0"21,4-4-97,5-3-24,0-1 0,-1 4 0,1-4 126,0 5 20,4-1 4,0-4 1,0 4-56,0 0-11,4 0-3,-4-3 0,0 3-42,0 4-9,4-8-2,-4 4 0,5 0-28,-5 4 0,0 0 0,0-3 0,-5 3-140,5-4-20,0 0-5</inkml:trace>
          <inkml:trace contextRef="#ctx0" brushRef="#br0" timeOffset="63267.5336">9678 6019 1728,'0'0'153,"0"0"-122,0 0-31,9 4 0,-9-4 172,8-4 28,5 0 5,0 4 2,0-4-51,0 4-9,0-4-3,5 4 0,-1-3-74,0 3-15,1-4-3,-1 4-1,1-4-19,-5 4-4,4 0-1,-4 0 0,4 0-15,-4 0-2,5 0-1,-5 4 0,0-4-9,-5 4 0,5-1 0,-4-3 8,0 8-8,-9-8 0,8 0 0,1 8 0,-9-8 0,4 4 0,-4-4 0,5 11 0,3-3 0,-8 7 0,0-3 0,5 7 0,-10-7 0,5 3 0,0 4 0,-4 5 0,0-5 0,-1 4 0,1 4 0,0-4 0,-1 0-8,5 0 8,0-3-10,0-1 10,0 0-30,-4 0 0,4 1 0,0-5 0,0-3-38,0 3-8,0-3-2,0-5 0,0-7-199,0 0-40</inkml:trace>
          <inkml:trace contextRef="#ctx0" brushRef="#br0" timeOffset="63484.6534">9878 6235 864,'0'0'76,"0"0"-60,0 0-16,0 0 0,0 0 336,0 0 65,0 0 13,0 0 2,8 0-196,1-4-40,4 0-8,-4 0-2,4 0-78,0 1-16,0-5-4,0 4 0,0 0-26,0 0-6,0 0 0,0-3-1,0 7-26,4-4-5,-4 0 0,0 4-8,4-4 0,-4 0-12,9 0 0,-5 4 0,-4 0-125,9-3-25,0-1-5,-14-4-1157</inkml:trace>
          <inkml:trace contextRef="#ctx0" brushRef="#br0" timeOffset="63657.685">10510 5934 518,'0'0'46,"0"0"-37,-4 12-9,4-5 0,0-7 446,0 16 87,0-1 18,0 1 3,4 3-347,-4-4-70,0 9-13,5-5-4,-5 4-96,4-4-24,-4 4 0,0 0 0,4 4-132,1-3-32,-5-1-7</inkml:trace>
        </inkml:traceGroup>
      </inkml:traceGroup>
      <inkml:traceGroup>
        <inkml:annotationXML>
          <emma:emma xmlns:emma="http://www.w3.org/2003/04/emma" version="1.0">
            <emma:interpretation id="{CAB6CC53-1F0B-4F8C-B97F-CBEB327FDF55}" emma:medium="tactile" emma:mode="ink">
              <msink:context xmlns:msink="http://schemas.microsoft.com/ink/2010/main" type="line" rotatedBoundingBox="25331,11876 27918,11777 27946,12496 25359,12595"/>
            </emma:interpretation>
          </emma:emma>
        </inkml:annotationXML>
        <inkml:traceGroup>
          <inkml:annotationXML>
            <emma:emma xmlns:emma="http://www.w3.org/2003/04/emma" version="1.0">
              <emma:interpretation id="{754E93CB-D5AE-4A01-99FA-1AE2BAC74177}" emma:medium="tactile" emma:mode="ink">
                <msink:context xmlns:msink="http://schemas.microsoft.com/ink/2010/main" type="inkWord" rotatedBoundingBox="25331,11876 27918,11777 27946,12496 25359,12595"/>
              </emma:interpretation>
              <emma:one-of disjunction-type="recognition" id="oneOf24">
                <emma:interpretation id="interp120" emma:lang="en-AU" emma:confidence="0">
                  <emma:literal>999999</emma:literal>
                </emma:interpretation>
                <emma:interpretation id="interp121" emma:lang="en-AU" emma:confidence="0">
                  <emma:literal>999 99 9</emma:literal>
                </emma:interpretation>
                <emma:interpretation id="interp122" emma:lang="en-AU" emma:confidence="0">
                  <emma:literal>99999 9</emma:literal>
                </emma:interpretation>
                <emma:interpretation id="interp123" emma:lang="en-AU" emma:confidence="0">
                  <emma:literal>999 999</emma:literal>
                </emma:interpretation>
                <emma:interpretation id="interp124" emma:lang="en-AU" emma:confidence="0">
                  <emma:literal>999 99 q</emma:literal>
                </emma:interpretation>
              </emma:one-of>
            </emma:emma>
          </inkml:annotationXML>
          <inkml:trace contextRef="#ctx0" brushRef="#br0" timeOffset="65037.7473">8282 7410 806,'0'0'72,"0"0"-58,0 0-14,0 0 0,-4-8 256,4 1 48,-4-1 9,4 8 3,0-8-106,0 4-21,-5-7-4,1 7-1,0-4-67,4 8-13,-5-4-4,-3 0 0,-5 1-60,4 3-12,0 0-2,-4 3-1,0-3-25,0 4 0,0 4 0,5 0 0,-5-1 15,4 1-3,0 4 0,5 3 0,0 1-12,4-1 0,0 4-12,0 0 12,4 1-16,0-1 3,-4-4 1,5 1 0,3-1-2,1-3 0,0-1 0,-1-3 0,1 0 3,0-4 1,-1-4 0,5 0 0,-4 0 10,0-8 0,-1 0 0,5 0-8,-4-3-4,0-1-1,4 1 0,4-5 0,-4 5 21,0-1 4,-4 1 0,-5-1 1,0 4-13,1 1 0,-5 7 0,0 0 0,0 0 15,0 0-3,13 0-1,-13 0 0,0 0 1,-5 11 0,10 1 0,-5 3 0,4 1-12,-4 3 0,4 4 0,-4 0 0,0 0 0,0-3 0,0 3 0,0 0 0,5-4 0,-1 0 0,0 1 0,-4-5 0,5 0-44,-1 5-7,5-9-1,-5 5-1,-4-9-157,0-7-31,0 12-7</inkml:trace>
          <inkml:trace contextRef="#ctx0" brushRef="#br0" timeOffset="65457.6242">8703 7510 2336,'0'0'52,"0"-8"10,-5 1 2,5-5 1,0 1-52,-4-1-13,0 0 0,4 5 0,0-5 139,-5 1 25,1-1 4,0 1 2,-1 3-113,-3 0-22,-1 0-5,0 1-1,-4-1 3,5 4 0,-5 4 0,4 4 0,-4 0-32,0 0 0,0 7 0,4-3 0,-4 7 0,5-3 0,3 0 0,1 3 0,0 0-20,-1 1-9,1-1-3,4 1 0,4-5 13,1 5 3,-5-5 0,4-3 0,0 0 2,5-1 1,0 1 0,-1-4 0,-3 0 13,8-1 0,-5-6 0,5 3 0,-4-4-15,0 0 0,-1-4 0,1 1 0,0-1 24,-1-4 5,-3 5 1,3-5 0,-3 4-15,-1-3 0,5 3 0,-5 0 0,0 1 0,-4 7 0,0 0 0,0 0 0,0 0 16,0 0 3,0 0 1,0 0 0,5 7-12,-1 1-8,0 4 9,1 3-9,-5 0 10,4 1-10,0-1 10,1 1-10,-1-1 12,0 4-3,1-3-1,-1-1 0,5 1-18,-5-1-4,0 0-1,1-3 0,-1 0-46,0-1-10,1 1-1,3-5-1,-8-7-185,5 8-37</inkml:trace>
          <inkml:trace contextRef="#ctx0" brushRef="#br0" timeOffset="65863.8379">8998 7460 979,'0'0'43,"0"0"9,0-8-41,0-3-11,0-5 0,-5 5 0,1-1 356,0-3 68,-1-1 15,1 5 2,0-1-256,-5 1-51,5-1-10,-5 1-3,0 3-58,-4 4-12,0 0-3,5 0 0,-5 4-32,8 0-6,-8 4-2,5 4 0,-1 0-8,0-1 0,5 9 0,-5-5-11,5 5-3,4 3-1,0-4 0,0 1 0,4-1-8,-4 4-1,9-3-1,-5-1 0,1 1 3,3-1 1,1-7 0,0 0 0,-1-1-7,-3-3 0,-5-4-1,13 4 0,-5 0 14,1-4 3,4-8 1,-4 4 0,4-3 11,0-1 0,-5-4 0,5 1-8,-8 3 8,-1-7 0,5 3 0,-1-3 0,1 3 0,0 1 0,-5-5 0,5 5 0,-5 3 35,5 4 2,-9 4 1,0 0 0,0 0-10,0 0-3,0 0 0,0 0 0,8 4 6,-3 7 1,-5 5 0,4 3 0,0 4-32,1 4 8,-1 0-8,0 0 0,1 4 0,-1-4 0,0 4 0,1 0 0,-5-4-52,4 3-8,0-7 0,1 4-842,3 0-168</inkml:trace>
          <inkml:trace contextRef="#ctx0" brushRef="#br0" timeOffset="66398.3643">9604 7452 1785,'0'0'159,"0"0"-127,0-7-32,0-1 0,-4 0 148,4-3 23,0-1 5,-4 1 0,-1-1-52,5 4-10,-4-3-2,0-1-1,-1 4-42,1 1-8,-9-5-1,4 8-1,1 0-30,-1-3-5,-4 3-2,4 0 0,1 0-22,-1 8 0,-4-4 0,4 4 0,1 4 0,-1-1-20,0 1 4,5 7 1,-5-3-9,5 3-1,0 5-1,-1-1 0,5-4-10,0 1-3,0-1 0,0 1 0,5-1 27,-5-3 12,8-5-12,-3 1 12,3-4-20,1 0 3,-9-4 1,9 4 0,4-4 16,-5 0-8,1-8 8,0 4 0,4-8 0,0 1 0,0-1 0,0 1 0,-5-1 20,5 1 0,0-1 1,-4 1 0,4-1 11,-4 4 1,-1 1 1,5-5 0,-8 8-2,-5 4 0,0 0 0,0 0 0,0 0-3,8 8-1,1 3 0,-5 1 0,-4 3-12,5 1-4,-1 3 0,0 4 0,-8 0-12,4 0 0,0-3 8,0 3-8,4-4 0,-4 0-16,5-3 3,-5-1 1,4 1-91,0-5-17,1 1-4,-1-5-1,-4-7-123,9 8-25,-9-8-5,21 4-651</inkml:trace>
          <inkml:trace contextRef="#ctx0" brushRef="#br0" timeOffset="66870.5931">9986 7468 2152,'0'0'48,"0"0"9,4-8 3,-4-4 0,0 5-48,5-5-12,-5 1 0,4-5 0,-4 5 128,0-1 23,0 1 5,0-1 0,0 0-73,-4 5-15,-1-5-4,5 4 0,-4 5-36,4 3-8,-9-4-2,5 0 0,-5 4-18,9 0 8,-13 8-8,5-1 0,-1 1 0,9-8 0,-9 12 0,5 3 0,-5-3 0,5 3-17,4-3 1,-4 3 1,-1-3-18,10-5-4,-5-7-1,0 0 0,0 0 21,0 0 4,4 8 1,5 0 0,-1-5 3,-3-3 1,-5 0 0,8 4 0,1-8 8,0 4 0,-1-3 0,1-1 0,-5 0 0,5-4 11,0 4-3,-1 1 0,-8 3 4,5-4 0,-1-4 0,-4 8 0,0 0 16,0 0 3,9 0 1,-9 0 0,0 0-14,8 12-2,-3-5-1,-1 5 0,0-1 1,1 1 1,-1-1 0,0 5 0,-4 3-2,5 0-1,-5 1 0,4-1 0,-4 0-24,4-3-5,1 3-1,-1 0 0,0-7-4,1 3 0,-1 1-1,0-5 0,1-3-127,-1-4-24,-4-4-6,9 0-968</inkml:trace>
          <inkml:trace contextRef="#ctx0" brushRef="#br0" timeOffset="67214.6739">10432 7333 2487,'0'0'55,"0"0"11,5-8 2,-5-3 2,4 3-56,-4-4-14,0 5 0,0-5 0,-4 4 116,4 1 20,-5-1 4,1 0 0,0 1-67,-5 3-13,5-4-4,-5 4 0,9 4-38,0 0-8,-13 4-2,0 0 0,4 4-8,-4-1 0,0 1 0,5 4-11,-1 3-1,0-3-1,1 3 0,3 0 0,1 5-1,4-5 0,0 4 0,0-3 0,0-1 3,4-3 1,5-5 0,0 5 0,-1-4 10,10-1 0,-1-3 0,-4 0-8,-4-4 8,4-4-12,4 0 12,0 0-12,5-3 12,-5-5 0,5-3 0,-5 3 0,5-3 0,-5 3 0,5-3 0,-5-1 8,1 1 20,-5 3 4,0 1 0,0 3 1,0 1-15,-5 3-3,-8 4-1,9-4 0,-9 4 14,0 0 4,0 0 0,9 11 0,-1 1-3,-3 7 0,-1 4 0,0 8 0,-4 0-6,0 0-2,-4 7 0,0 5 0,4-1-21,-5 0-15,5 1 3,-4-1 0,4-3-32,-4-1-7,4-3-1,0 0 0,0-5-172,0 5-36,4-8-6</inkml:trace>
        </inkml:traceGroup>
      </inkml:traceGroup>
    </inkml:traceGroup>
    <inkml:traceGroup>
      <inkml:annotationXML>
        <emma:emma xmlns:emma="http://www.w3.org/2003/04/emma" version="1.0">
          <emma:interpretation id="{DE2744E1-4D63-427B-9153-BD9AD0FFB476}" emma:medium="tactile" emma:mode="ink">
            <msink:context xmlns:msink="http://schemas.microsoft.com/ink/2010/main" type="paragraph" rotatedBoundingBox="20726,12981 26264,12863 26284,13807 20747,1392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1FB4E73-8D92-40E6-B208-0FAFD4B2460D}" emma:medium="tactile" emma:mode="ink">
              <msink:context xmlns:msink="http://schemas.microsoft.com/ink/2010/main" type="line" rotatedBoundingBox="20726,12981 26264,12863 26284,13807 20747,13925"/>
            </emma:interpretation>
          </emma:emma>
        </inkml:annotationXML>
        <inkml:traceGroup>
          <inkml:annotationXML>
            <emma:emma xmlns:emma="http://www.w3.org/2003/04/emma" version="1.0">
              <emma:interpretation id="{E688A80F-BAF4-4549-8535-9D86EAB7756F}" emma:medium="tactile" emma:mode="ink">
                <msink:context xmlns:msink="http://schemas.microsoft.com/ink/2010/main" type="inkWord" rotatedBoundingBox="20726,12981 23484,12923 23500,13704 20743,13763"/>
              </emma:interpretation>
              <emma:one-of disjunction-type="recognition" id="oneOf25">
                <emma:interpretation id="interp125" emma:lang="en-AU" emma:confidence="0">
                  <emma:literal>0112857;</emma:literal>
                </emma:interpretation>
                <emma:interpretation id="interp126" emma:lang="en-AU" emma:confidence="0">
                  <emma:literal>0.112857;</emma:literal>
                </emma:interpretation>
                <emma:interpretation id="interp127" emma:lang="en-AU" emma:confidence="0">
                  <emma:literal>0.1x12857;</emma:literal>
                </emma:interpretation>
                <emma:interpretation id="interp128" emma:lang="en-AU" emma:confidence="0">
                  <emma:literal>0x12857''</emma:literal>
                </emma:interpretation>
                <emma:interpretation id="interp129" emma:lang="en-AU" emma:confidence="0">
                  <emma:literal>0x12857;</emma:literal>
                </emma:interpretation>
              </emma:one-of>
            </emma:emma>
          </inkml:annotationXML>
          <inkml:trace contextRef="#ctx0" brushRef="#br0" timeOffset="166235.5121">4312 8712 2131,'0'0'189,"0"0"-151,0 0-30,-5-7-8,5 7 108,0 0 20,0 0 4,0 0 0,-4-4-46,4 4-10,0 0-1,-9 7-1,5 1-50,0 4-11,-5-1-1,5 5-1,-1-1-11,1 1 0,0 3 0,4 0 0,-5 0-16,1 1-1,0-1-1,4-4 0,0 5-18,0-5-3,0 4-1,-5-3 0,5-1-11,0-3-2,0 3-1,0-7 0,0-1 34,-4 1 6,4-4 2,0-4 0,0 0 12,0 0 0,0 0 12,9 8-12,-9-8 25,8-4-1,1 4-1,4-4 0,-4 4 11,-1-4 2,1 4 1,4-4 0,-4 0-17,4 1-3,-5 3-1,5-4 0,-4 4-16,0-4 0,-9 4 0,0 0 0,8-4-27,1 4-9,4 0-1,-4-4-1,4 0-201,-13 4-40</inkml:trace>
          <inkml:trace contextRef="#ctx0" brushRef="#br0" timeOffset="166472.0593">4398 8789 979,'0'0'87,"0"0"-70,0 0-17,0 0 0,0 0 201,0 0 37,0 8 7,0 4 2,0-5-83,0 5-16,0-4-3,5 3-1,-1 1-65,-4-1-14,4 1-2,-4 3-1,9 1-29,-5 3-5,1 4-2,-1-4 0,-4 1-17,0-1-9,4 0 10,-4 0-10,5 1 0,-1-5 0,0 0-11,1 5 11,-5-5-60,4 1-5,-4-5-1,4 1 0,-4-12-146,0 0-30</inkml:trace>
          <inkml:trace contextRef="#ctx0" brushRef="#br0" timeOffset="166961.7701">4567 8816 2178,'0'0'48,"0"0"9,0 0 3,0 0 1,5-4-49,3 1-12,-8 3 0,9-8 0,0 8 84,-9 0 15,0 0 2,8-4 1,5 4-37,-4 0-7,-9 0-2,0 0 0,9 0-39,-1 4-8,1 0-1,-5 3-8,1-3 10,-1 8-10,1-4 8,-5 3-8,0 1-9,0 3-7,-5 8-2,1-3 0,-1-5-33,1 4-6,-5 0-2,1 1 0,-1-1-9,5 0-3,-5-3 0,5-1 0,-5 0 14,5-3 2,-1 0 1,-3 3 0,3-7 18,1 3 3,0-3 1,4-8 0,0 0 50,0 0 10,0 0 3,0 0 0,0 0 36,0 0 7,0 0 2,0 0 0,0 0-12,0 0-3,0 0 0,0 0 0,8 0-5,1 4 0,0 0-1,-1 0 0,1-4-25,-5 3-5,9-3-1,-4 4 0,0-4-24,-1 4 0,-3-4 0,4 0 0,-9 0 0,8-4-9,1 0 9,4 1-13,-4-1-147,-1-4-28,5 0-7,-4 4-1</inkml:trace>
          <inkml:trace contextRef="#ctx0" brushRef="#br0" timeOffset="167416.7935">5049 8716 2671,'0'0'59,"0"0"12,0 0 2,0-8 2,4-3-60,-4 3-15,0-3 0,0 11 0,0-8 65,-4 0 11,4 8 1,-5-7 1,5 7-41,-4-8-8,-9 8-1,0-4-1,4 8-27,1-4 0,-1 8 8,0-5-8,1 5 0,-1 4-14,0-1 3,1 1 1,-1-5-9,5 1-1,-1 0-1,1 0 0,4 3-10,0-3-1,0 3-1,0-3 0,4 4 25,-4-5 8,9 5 0,-5-4 0,5 3-11,0-3 11,4 0-10,0-1 10,0-3 0,0 4-9,0 3 9,4-3 0,-4 4 0,0-5 0,0 5 0,0 3 0,0-3 0,0-1 0,0 5 0,-4-1 0,-1 1 0,-3-1 0,-1 4 0,0-3 0,-4-1 0,0 4 8,0-7-8,-4 3 8,-5-3-8,5 0-10,-5-1 10,5-3-13,-5-4 3,5 0 1,-5-1 0,1-3 0,8 0 9,0 0 0,0 0 0,-5-11 0,-3-1 12,3-7 4,1 4 0,0-5 1,4 1 7,0 0 0,0 0 1,0-5 0,4 5 0,0 0 0,-4-4 0,5 0 0,-1 3-11,0-3-2,1 4-1,8 0 0,-5-1-3,5 5-8,0 7 12,0-7-4,5 3-18,-5-3-4,0 7-1,4 1 0,-4-5-129,0 4-25,0 4-6,0 1-985</inkml:trace>
          <inkml:trace contextRef="#ctx0" brushRef="#br0" timeOffset="167627.231">5352 8743 1670,'0'0'74,"0"0"15,4-8-71,1 1-18,-1-1 0,5 0 0,-1-3 223,-3-1 41,8 1 8,-5 3 1,5-4-152,-4 1-30,4 3-7,0-3 0,-4 3-47,-1-4-9,1 5-1,0 3-1,-1 0-26,1 0 0,0 0 0,-1 4 0,1-4-116,-9 4-18,0 0-4,0 0-1,0 0-116,0 0-23</inkml:trace>
          <inkml:trace contextRef="#ctx0" brushRef="#br0" timeOffset="167903.4928">5417 8705 345,'0'0'15,"-4"7"4,-5-3-19,5 4 0,-5 0 0,0-5 0,1 5 364,3 0 70,1-4 14,-5 3 2,5 1-290,4-8-57,-4 12-12,4-5-3,0-7-40,0 12-8,0-1-1,0 5-1,4-8-3,0 3-1,1-3 0,-5-8 0,4 11-4,5 1-1,-1-4 0,1 3 0,0 1-2,-1-4-1,-8-8 0,9 11 0,0 1-5,-5-5-1,5 5 0,-9-12 0,0 0 2,4 11 0,5 1 0,-5 0 0,-4-1-5,0-11-1,0 12 0,0-1 0,-4 1 0,-1-1-1,1 1 0,0-4 0,-5-1-15,5 1 0,-5-4 0,5 0 0,-5 0-20,5-4-6,-5 0-2,0-4 0,5 4-119,0-8-24,-1 0-5,1 1-938</inkml:trace>
          <inkml:trace contextRef="#ctx0" brushRef="#br0" timeOffset="168205.6839">5560 8674 1908,'0'0'84,"9"-4"18,-1 0-82,5 0-20,5 0 0,-5 1 0,4-5 141,-4 4 24,0 0 5,0-4 1,0 5-59,-4 3-11,4 0-2,4-4-1,1 0-38,-1 4-8,-4 4-2,4-4 0,-4 0-13,0 4-2,-4-1-1,4 5 0,0-4-34,-9 4 0,5-1 0,0 5 0,-1-1 13,1 1-4,-9-4-1,4 3 0,1 1-8,-5 3 0,0-3 0,0 7 0,0-3 0,0 3 0,-5 0 0,5 4 0,-4-4 0,-5 5 0,5-1 0,0 0 0,-1-4-12,1 4 12,-5-4-10,9 1 10,-4-1-47,0 0-3,4-3-1,-5-1 0,1 0-21,4-3-4,0-4 0,-4 3-765,4-11-153</inkml:trace>
          <inkml:trace contextRef="#ctx0" brushRef="#br0" timeOffset="168446.5743">5677 8955 288,'0'0'25,"0"0"-25,0 0 0,0 0 0,0 0 462,0 0 87,4-8 18,5 1 3,0 3-323,0 0-65,-1 0-13,1 0-2,0 0-81,-1 1-16,1-1-3,4 4-1,0-4-28,0 0-6,0 0 0,4 0-1,-4 0-15,0 4-2,0 0-1,5 0 0,-1-3-13,-4-1-16,0 4 3,0-4 1,4 4-100,-4 0-19,5-4-4,-1 4-759,-4 0-152</inkml:trace>
          <inkml:trace contextRef="#ctx0" brushRef="#br0" timeOffset="168679.2405">6215 8693 1094,'0'0'48,"0"0"11,0 0-47,0 0-12,0 0 0,0 0 0,0 0 337,0 0 66,0 0 13,0 12 2,0-1-257,0 1-51,0-1-10,0 5-3,0-1-53,0 8-12,0 0-1,4 4-1,-4-4-18,4 4-3,1 0-1,-1-4 0,0 4-20,5 0-5,-5-7-1,1-1 0,3 0-130,-3 0-27,-1-11-5,0 4-607,1-1-121</inkml:trace>
          <inkml:trace contextRef="#ctx0" brushRef="#br0" timeOffset="165698.8652">3692 8608 1677,'0'0'74,"0"0"16,0 0-72,0 0-18,-4-7 0,-1 3 0,-3-4 135,8 8 23,-5-8 5,-8 4 1,5 1-36,-1 3-8,9 0 0,-13 0-1,0 0-47,0 3-8,8 1-3,-3 4 0,-1 4-37,-4 7-7,0 0-1,0 0-1,9 8-15,-5 0 0,5 0 0,-1 8-10,5 0 10,0-5-13,0 5 5,0-4 8,0-4-12,5 0 12,-1-4-10,0-4 10,-4 1-10,5-1 10,8-8-10,0 1 10,0-4-12,0-5 12,0-3-13,8 0 5,1-3 8,-4-5-12,-10-4 12,5-3-12,-4-4 12,4-4 0,0-4 0,0-4-8,0 0 8,0 4 0,-9-4 0,-8 4 0,-5 0 0,5-4 0,0 1 0,-5 3 0,-8 3 0,4 1 9,4 4-9,0 0 0,-8 7 0,0 1 0,-1 3 0,1 8-12,4-4-49,0 8-10,4 4-1,-4-1-1,0 5-78,4 0-15,-4 3-3,5 0-805</inkml:trace>
          <inkml:trace contextRef="#ctx0" brushRef="#br0" timeOffset="165856.8895">3939 8920 1850,'0'0'82,"0"0"17,0 0-79,0 0-20,0 0 0,0 0 0,13-7 59,-13 7 8,0 0 1,9-4 1,-1-4-93,1 4-20,-9 4-3</inkml:trace>
          <inkml:trace contextRef="#ctx0" brushRef="#br0" timeOffset="169517.0222">4247 8512 1670,'0'0'148,"0"0"-118,-5-4-30,5 4 0,0 0 199,0-8 33,-8 1 8,8-1 0,0 8-120,0-8-25,-5 1-5,10-1-1,-1 0-71,0 0-18,5 5 0,4-5-844,4 0-172</inkml:trace>
          <inkml:trace contextRef="#ctx0" brushRef="#br0" timeOffset="168969.3475">6137 8362 2797,'0'0'61,"0"0"13,-5 0 2,5 0 4,0 0-64,0 0-16,0 0 0,0 0 0,-8-4 20,8 4 2,0 0 0,0 0-864,0 0-173</inkml:trace>
        </inkml:traceGroup>
        <inkml:traceGroup>
          <inkml:annotationXML>
            <emma:emma xmlns:emma="http://www.w3.org/2003/04/emma" version="1.0">
              <emma:interpretation id="{D8E9FF28-B6B0-49C6-82DE-BCFFADD962D0}" emma:medium="tactile" emma:mode="ink">
                <msink:context xmlns:msink="http://schemas.microsoft.com/ink/2010/main" type="inkWord" rotatedBoundingBox="24403,13065 24821,13056 24828,13375 24410,13384"/>
              </emma:interpretation>
              <emma:one-of disjunction-type="recognition" id="oneOf26">
                <emma:interpretation id="interp130" emma:lang="en-AU" emma:confidence="0">
                  <emma:literal>=</emma:literal>
                </emma:interpretation>
                <emma:interpretation id="interp131" emma:lang="en-AU" emma:confidence="0">
                  <emma:literal>#</emma:literal>
                </emma:interpretation>
                <emma:interpretation id="interp132" emma:lang="en-AU" emma:confidence="0">
                  <emma:literal>¥</emma:literal>
                </emma:interpretation>
                <emma:interpretation id="interp133" emma:lang="en-AU" emma:confidence="0">
                  <emma:literal>5</emma:literal>
                </emma:interpretation>
                <emma:interpretation id="interp134" emma:lang="en-AU" emma:confidence="0">
                  <emma:literal>I</emma:literal>
                </emma:interpretation>
              </emma:one-of>
            </emma:emma>
          </inkml:annotationXML>
          <inkml:trace contextRef="#ctx0" brushRef="#br0" timeOffset="155855.8656">7190 8816 2001,'0'0'44,"0"0"8,0 0 3,0 0 2,0 0-45,0 0-12,0 0 0,0 0 0,13 0 104,0 0 18,-4-4 4,4 1 1,4-5-49,-4 4-10,4 0-1,1 0-1,-1-3-18,0 3-4,1 0-1,3 0 0,-3-4-21,-1 5-4,5-5-1,-5 0 0,5 0-17,-5 1-9,0-1 1,1 0 0,-1 1-165,0-5-33</inkml:trace>
          <inkml:trace contextRef="#ctx0" brushRef="#br0" timeOffset="155588.5448">7238 8558 230,'0'0'20,"0"0"-20,0 0 0,0 0 0,0 0 205,0 0 37,0 0 7,0 0 2,0 0-99,0 0-20,0 0-4,0 0-1,0 0-35,0 0-6,0 0-2,0 0 0,0 0-23,0 0-5,0 0 0,0 0-1,-9-8-19,9 8-3,0 0-1,0 0 0,0 0-20,0 0-4,0 0 0,0 0-8,0 0 12,0 0-12,0 0 12,0 0-12,0 0 20,0 0-2,0 0-1,0 0 0,0-3-1,0 3 0,-4-8 0,4 8 0,0 0 0,0 0 0,0 0 0,0 0 0,-9-8-1,9 4-1,0 4 0,0 0 0,0 0-2,0 0 0,0 0 0,0 0 0,0 0 4,0 0 1,0 0 0,0 0 0,0 0 0,0 0 0,-4-3 0,4 3 0,0 0-4,0 0-1,0 0 0,0 0 0,0 0-2,0 0-1,0 0 0,0 0 0,0 0-9,0 0 12,0 0-12,0 0 12,0 0-12,0 0 0,0 0 9,0 0-9,0 0 0,0 0 8,0 0-8,0 0 0,0 0 8,0 0-8,0 0 10,0 0-10,0 0 12,0 0-4,0 0-8,0 0 12,4 7-12,5-7 11,4 8-11,-5-4 10,5 0-10,0-1 0,0-3 0,0 0 0,5 4 0,-5-4 0,4 4 9,0-4-9,1-4 0,-1 0 8,0 4-8,5-3 0,-9-1 0,4-4 8,5 4-8,-5 0 0,1-3 0,-1 3 0,-4 0 0,-4-4 0,4 4-15,-5 1-7,1-1-2,0 0 0,-9 4-183,0 0-37</inkml:trace>
        </inkml:traceGroup>
        <inkml:traceGroup>
          <inkml:annotationXML>
            <emma:emma xmlns:emma="http://www.w3.org/2003/04/emma" version="1.0">
              <emma:interpretation id="{83C2D848-3255-4078-B460-B33EF5D5E5F2}" emma:medium="tactile" emma:mode="ink">
                <msink:context xmlns:msink="http://schemas.microsoft.com/ink/2010/main" type="inkWord" rotatedBoundingBox="25623,12915 26264,12902 26284,13807 25642,13821"/>
              </emma:interpretation>
              <emma:one-of disjunction-type="recognition" id="oneOf27">
                <emma:interpretation id="interp135" emma:lang="en-AU" emma:confidence="0">
                  <emma:literal>€</emma:literal>
                </emma:interpretation>
                <emma:interpretation id="interp136" emma:lang="en-AU" emma:confidence="0">
                  <emma:literal>=</emma:literal>
                </emma:interpretation>
                <emma:interpretation id="interp137" emma:lang="en-AU" emma:confidence="0">
                  <emma:literal>¥</emma:literal>
                </emma:interpretation>
                <emma:interpretation id="interp138" emma:lang="en-AU" emma:confidence="0">
                  <emma:literal>5</emma:literal>
                </emma:interpretation>
                <emma:interpretation id="interp139" emma:lang="en-AU" emma:confidence="0">
                  <emma:literal>¢</emma:literal>
                </emma:interpretation>
              </emma:one-of>
            </emma:emma>
          </inkml:annotationXML>
          <inkml:trace contextRef="#ctx0" brushRef="#br0" timeOffset="157673.5338">8421 8920 1728,'0'0'38,"0"0"8,0 0 2,0 0 0,0 0-39,0 0-9,0 0 0,0 0 0,0 0 90,0 0 16,0 0 3,9 0 1,4 0-23,0 0-5,0 4-1,0 0 0,0-4 1,0 0 0,4 0 0,0 0 0,1 0-48,-1-4-10,5 4-1,-5 0-1,5-4 18,-5 4 3,0-3 1,1-1 0,-1 0-31,-4 0-5,9 4-8,-5-4 11,0 0-11,1 0 0,-5 4 0,4-3 0,-4-1 0,-4 4 8,0 0-8,-1 0 0,-3 0 8,-5 0-8,0 0 0,8 0 8,-8 0-8,0 0 0,0 0 9,0 0-9,5 4 0,-5-4 0,0 0 0,0 11 8,0 1-8,-5-1 0,5 1 0,-4 3 0,0-3 0,4 3 0,-5-3-9,1 7 9,0-4-15,-1 1 2,5 3 0,-4-4 0,0 5-7,-1-5-2,5 4 0,0 1 0,0-5-6,0 1 0,0 3-1,0-8 0,0 1-15,0-4-2,5-1-1,-5-7 0,8 8-30,-8-8-7,0 0 0,0 0-633,9 0-127</inkml:trace>
          <inkml:trace contextRef="#ctx0" brushRef="#br0" timeOffset="157191.0149">8599 8416 1893,'0'0'41,"0"0"9,0 0 2,0 0 2,0 0-43,0 0-11,0 0 0,8-8 0,-3 4 94,3 0 17,-8 4 3,9-8 1,4 5-43,0-1-8,0-4-1,0 4-1,0 0-15,0 1-3,0-1-1,4 0 0,-4 0-14,0 0-2,0 0-1,0 0 0,0 4-11,-4-3-3,0 3 0,-9 0 0,9 0-12,-9 0 8,0 0-8,0 0 0,0 0 0,0 0 0,0 0 0,-5 11 0,5-3-12,0 3-6,-8 1-1,3-4 0,-4 3-20,1 1-4,-1-1-1,0 1 0,5-4 18,-5 3 3,5-3 1,0 0 0,-1-1 6,1 1 2,4-8 0,-4 4 0,4-4 14,0 8-9,0-8 9,0 7-8,0-7 8,4 12-8,0-8 8,1 3-8,3-3 8,-3 4 0,3 0 0,-3-5 0,3 5 0,-3 0 11,8-4-3,-4 0 0,-1 3 10,1-3 2,-9-4 0,4 4 0,-4-4 8,5 12 3,-1-5 0,-4-7 0,0 0-6,4 8-1,-4 0 0,-4-1 0,4-7-5,-4 8-2,-5 4 0,0-5 0,5-3-8,-5 0-1,0 0-8,1 0 12,-1-4-12,0 0 0,-4 0 0,5 0 0,-1-4 0,0 0-16,1 0 3,-1 0 1,0 1-20,1-5-3,-1 4-1,5 0 0,-1 0-36,5 4-7,-8-7-1,8 7-659,-5-4-131</inkml:trace>
          <inkml:trace contextRef="#ctx0" brushRef="#br0" timeOffset="158949.6007">8412 8762 1609,'0'0'35,"0"0"7,0 0 2,0 0 2,0 0-37,0 0-9,0 0 0,0 0 0,0 0 92,0 0 16,0 0 3,0 0 1,0 0-16,0 0-4,0 0 0,9 4 0,4 0-17,-4-4-4,4 4-1,0-4 0,0 4-10,0-8-3,0 0 0,4 4 0,0 0-14,1-4-3,-1 4-1,0-4 0,1 4-23,-1 0-5,0 0-1,5 0 0,-5 0-10,5 0 0,-5 0 0,5 0 0,0 0 0,-5 0 0,5 0 0,-5 0 0,5 0 0,0 4 0,-1-8 0,1 4 0,-5 0 0,1 4 0,-1-4 0,0 0 0,-8 0 0,0 0 0,-5 0 0,-4 0 0,9 0-39,4-4-6,-5 4-2,1-3 0,4 3-85,-13 0-18,0 0-3</inkml:trace>
          <inkml:trace contextRef="#ctx0" brushRef="#br0" timeOffset="158419.2174">8616 9163 979,'0'0'87,"0"0"-70,0 0-17,0 0 0,0 0 161,0 0 29,9-4 6,-1 4 0,-8 0-39,9-4-8,0 1-1,4 3-1,-5 0-44,5-4-9,0 4-2,0-4 0,0 0-32,5 4-6,-5-8-2,4 8 0,0-7-24,-4 3-4,5 0-2,-1 0 0,1 0-14,-5 0-8,4 0 10,0 4-10,1-7 0,-5 7 0,0-4-13,4 0 4,0 0-45,-4 0-9,-4 0-1,0 1-1118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2T05:10:51.71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F3211A-6F44-4F4F-B040-0100AF321875}" emma:medium="tactile" emma:mode="ink">
          <msink:context xmlns:msink="http://schemas.microsoft.com/ink/2010/main" type="inkDrawing" rotatedBoundingBox="25008,11600 28511,11433 28516,11540 25013,11706" shapeName="Other"/>
        </emma:interpretation>
      </emma:emma>
    </inkml:annotationXML>
    <inkml:trace contextRef="#ctx0" brushRef="#br0">0 119 806,'0'0'72,"0"0"-58,0 0-14,0 0 0,0 0 222,9 0 42,4 0 8,0 4 1,-4-4-143,4 4-29,4-4-5,-4 0-2,4 0 6,1 8 0,8-8 1,-5 4 0,1-1-27,4 1-6,0-4 0,4 4-1,-4 0-27,9 0-4,0 0-2,8 0 0,5-1-2,-5 1-1,5 0 0,-1-4 0,5 0-6,5 0-1,3 0 0,1 0 0,4 4-8,0-8-3,9 4 0,8-8 0,5 5 5,0-5 1,-1-4 0,5 5 0,0-9-19,0 5-12,0-1 1,5 1 1,-10-1 10,-3 0 14,-9 5-3,4-5-1,0 1-10,-5-1 0,1 8 0,4 0 8,0 0-8,-4 1 0,-1-1 0,-3 4 0,-10-4 0,-3 0 10,-1 8-10,5-4 10,-5-4-10,1 8 0,-10 0 0,1 0-11,0-1 11,-5 1 9,-8-4-1,4 0-8,-9 4 0,-8-4 0,4 0 0,-5 4 0,-3-4-28,-5 0-10,-5 0-2,1 0 0,-9 0-79,0 0-16,0 0-3,0 0-1083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27T00:16:13.046"/>
    </inkml:context>
    <inkml:brush xml:id="br0">
      <inkml:brushProperty name="width" value="0.09333" units="cm"/>
      <inkml:brushProperty name="height" value="0.09333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C6DD86E2-2931-410E-BED2-A67FFD65071B}" emma:medium="tactile" emma:mode="ink">
          <msink:context xmlns:msink="http://schemas.microsoft.com/ink/2010/main" type="writingRegion" rotatedBoundingBox="3396,8292 8257,8842 8122,10035 3261,9485"/>
        </emma:interpretation>
      </emma:emma>
    </inkml:annotationXML>
    <inkml:traceGroup>
      <inkml:annotationXML>
        <emma:emma xmlns:emma="http://www.w3.org/2003/04/emma" version="1.0">
          <emma:interpretation id="{CC27EEA4-0930-4B6B-91C3-1D9DB8756FBA}" emma:medium="tactile" emma:mode="ink">
            <msink:context xmlns:msink="http://schemas.microsoft.com/ink/2010/main" type="paragraph" rotatedBoundingBox="3396,8292 8257,8842 8122,10035 3261,9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F473D6-F82F-4D7D-B93C-CEF1B53FE4F5}" emma:medium="tactile" emma:mode="ink">
              <msink:context xmlns:msink="http://schemas.microsoft.com/ink/2010/main" type="line" rotatedBoundingBox="3396,8292 8257,8842 8122,10035 3261,9485"/>
            </emma:interpretation>
          </emma:emma>
        </inkml:annotationXML>
        <inkml:traceGroup>
          <inkml:annotationXML>
            <emma:emma xmlns:emma="http://www.w3.org/2003/04/emma" version="1.0">
              <emma:interpretation id="{FD32E7DA-DB3C-4FF6-9C05-6A949B4B6359}" emma:medium="tactile" emma:mode="ink">
                <msink:context xmlns:msink="http://schemas.microsoft.com/ink/2010/main" type="inkWord" rotatedBoundingBox="3396,8292 8257,8842 8122,10035 3261,9485"/>
              </emma:interpretation>
              <emma:one-of disjunction-type="recognition" id="oneOf0">
                <emma:interpretation id="interp0" emma:lang="en-AU" emma:confidence="0">
                  <emma:literal>teapotists</emma:literal>
                </emma:interpretation>
                <emma:interpretation id="interp1" emma:lang="en-AU" emma:confidence="0">
                  <emma:literal>Thyro thesis</emma:literal>
                </emma:interpretation>
                <emma:interpretation id="interp2" emma:lang="en-AU" emma:confidence="0">
                  <emma:literal>THypotlesis</emma:literal>
                </emma:interpretation>
                <emma:interpretation id="interp3" emma:lang="en-AU" emma:confidence="0">
                  <emma:literal>Titypotlesis</emma:literal>
                </emma:interpretation>
                <emma:interpretation id="interp4" emma:lang="en-AU" emma:confidence="0">
                  <emma:literal>teapotist's</emma:literal>
                </emma:interpretation>
              </emma:one-of>
            </emma:emma>
          </inkml:annotationXML>
          <inkml:trace contextRef="#ctx0" brushRef="#br0">30 20 518,'0'0'23,"0"0"5,0 0-28,0 0 0,-10-5 0,10 5 0,0 0 268,-11 0 49,1 0 10,10 0 1,0 0-164,0 0-32,0 0-8,0 0 0,0-4-36,0 4-8,0 0 0,0 0-1,0 0-19,0 0-3,0 0-1,10-5 0,6 0-19,-6 5-4,6 0-1,-1 0 0,6 0-16,-6 0-4,6 0-1,0 0 0,5 0-11,-1 0 0,1 0 0,10 0 0,-15 0 0,10 0 0,-5 0 0,5 0 0,0 0 25,-5 0 0,0 0 0,0 0 0,-6 0-25,6 5 0,-10-5 0,-1 5 0,6-5 0,-6 4 0,6 1 0,-11-1 0,1-4-174,-11 0-40,0 0-8</inkml:trace>
          <inkml:trace contextRef="#ctx0" brushRef="#br0" timeOffset="490.0646">361 98 2188,'0'0'48,"0"0"11,0 0 1,0 0 1,0 0-49,0 0-12,0 0 0,0 0 0,0 0 54,-10 5 8,4-5 2,-9 9 0,10 0 0,0 0 0,-6 5 0,11-5 0,-10 9-52,5 1-12,0-5 0,-1 9 0,1 0 0,0 9 0,0-5 0,0 6 0,-1-6 0,6 5 0,-10 0 0,10 5 0,0-5-51,0 1-9,0-6-3,0 1 0,10-5-1,-10 4 0,0-4 0,0 5 0,6-5 0,-1-5 0,-5 1 0,5-6 0,-5-13 52,5 14 12,6 0 0,-6-9 0,-5-5-54,0 0-8,15 4-2,-4 1 0,-1-10 52,5 5 12,-15 0 0,11 0 0,4-4 33,1 4 10,-6-5 1,6 0 1,4 1-25,-9 4-4,-1 0-2,5-5 0,1 5-14,-6 0 11,6 0-11,5 5-863</inkml:trace>
          <inkml:trace contextRef="#ctx0" brushRef="#br0" timeOffset="789.8303">873 535 460,'0'0'41,"-11"0"-33,-4-5-8,5 5 0,10 0 356,0 0 68,-16 0 15,6 0 2,10 0-280,-11 5-56,11-5-11,-5 13-2,0 6-64,5-1-13,-5 5-3,5 5 0,0-5-12,5 9 0,0-5 0,0 10 0,6-5-12,-6 1 2,5-1 0,1-5 0,-1-4-54,-5 0-12,5 9-1,1-9-581,-6-13-116</inkml:trace>
          <inkml:trace contextRef="#ctx0" brushRef="#br0" timeOffset="978.5171">847 746 1728,'0'0'38,"0"0"8,0 0 2,0 0 0,0 0-39,0 0-9,0 0 0,0 0 0,0 0 104,0 0 20,0 0 3,0 0 1,0 0-52,15 5-9,1-1-3,-1-4 0,6 0-4,-5 0 0,4 0-1,-4 0 0,5 5-43,-6-5-16,1 0 11,4 0-11,1 4 0,-6-4-8,1 0-1,5 0 0,-6 0-137,1-4-27,4-1-6,-4-4-1</inkml:trace>
          <inkml:trace contextRef="#ctx0" brushRef="#br0" timeOffset="1216.0777">1162 466 1728,'0'0'76,"0"0"16,0 0-73,-10 9-19,0 0 0,10-9 0,-5 14 106,5-14 18,0 14 3,0-1 1,-11 6-68,11-1-14,11 1-2,-11 4-1,5 4-18,0 1-3,0-1-1,5 1 0,-4 4-21,4-4 0,-5-1 0,5 1 0,1-5 0,9 0 0,-14-5 0,4 5 0,5 0-152,1-5-31,-6 1-6,6-10-2</inkml:trace>
          <inkml:trace contextRef="#ctx0" brushRef="#br0" timeOffset="1596.7322">1431 668 1958,'0'0'43,"0"0"9,0 0 1,0 0 3,0 0-45,-5 14-11,5-5 0,0 5 0,0-5 53,0 5 9,5-1 2,0 1 0,6 0 0,-6 9 0,-5-9 0,10 4 0,6-4-52,-6 0-12,6-5 0,4-4 0,-4 4 0,10 0 0,-11-9 0,6 0 0,-6-5 0,1-4-12,-1 0 3,1 0 0,-1-10 9,6 6 12,-11-1-2,1 0-1,-1-4-9,-5-1 0,0 1 0,6 4 0,-11 0 0,5-4 0,-5 4 0,0-4 0,0 8 0,0 10 0,0 0 0,0 0 0,0-9 0,0 9 0,0 0 0,0 0 0,0 0 0,0 0 0,0 0 0,10 5 0,-4 9 0,-1 4 0,5 5 0,-5 0 0,0 0 0,1 9 0,4-4 0,-5 9 0,0-1 0,11 6 0,-16 4 0,10 0 0,-5-5 0,6 0 0,-1-4 0,0 0 0,-5-10 0,6 1 0,4 0 0,-4-1 0,-1-13-49,5 4-12,-4-4-3,-6 0-947</inkml:trace>
          <inkml:trace contextRef="#ctx0" brushRef="#br0" timeOffset="2067.1882">2062 723 2098,'0'0'46,"0"0"10,0 0 1,0 0 3,0 0-48,0 0-12,0 0 0,0 0 0,0 14 73,5 0 13,0 4 2,1 5 1,4 5-71,-5-1-18,5 1 0,1 8 0,-6 10 0,5-4 0,1-5 0,-1-1 0,0 1 0,1-5-11,-1-4 2,-5-1 0,0-8 9,6 4 12,-6-14-2,0 5-1,-5-14-58,0 0-12,0 0-3,0 0 0,0 0 38,0-14 7,0-4 2,-5-5 0,0 0 17,5-10 0,-5-12 0,-1 3 0,1 1 0,5 4 11,-5-9-3,5 9-8,-5-4 18,5 9-3,5-5-1,-5 9 0,0 1 36,5 4 7,0 0 2,1 0 0,4 9-45,-5 0-14,11 5 8,-6 0-8,-5 9 52,-5 0 8,0 0 0,16 0 1,-1 0-61,1 5-10,-6-1-3,5 1-1,-9 4 14,-1 5 0,0-5 9,0 5-9,-10-1 12,0 6-3,0-1-1,-1 1 0,-4-1-8,0 0 0,5 1 0,-6-1 0,6-4 0,-5 0 0,-1-5 0,1 5 0,0-5-36,5 0-10,-11-9-2,16 0 0,-10 5-39,10-5-8,0 0-1,0-10-579,0 10-115</inkml:trace>
          <inkml:trace contextRef="#ctx0" brushRef="#br0" timeOffset="2328.8421">2481 659 288,'10'0'25,"-10"0"-25,0 0 0,0 0 0,0 0 324,0 0 59,0 0 12,0 0 2,0 0-193,11 9-40,-6 5-7,0 4-1,-5-4-95,5 4-18,-5 5-4,5 0-1,6 5-26,-6 4-4,-5-4-8,10 4 11,0 9-11,11-4 0,-16-10 0,11-4 8,-1 0-8,1-9 0,-6-5 0,6 1 8,-1-1 2,1 0 0,-6-9 0,-10 0 0,0 0 14,10-9 2,6 4 1,-6-9 0,1-9-1,-6-4 0,-5-1 0,5-4 0,-5 4-8,5 1-2,-10 4 0,0 0 0,0 5-16,-11-1 0,6 1 0,-6 4 0,1 5-30,-6 4-10,6 10-1,-6-5-1,5 4-225,1 1-45</inkml:trace>
          <inkml:trace contextRef="#ctx0" brushRef="#br0" timeOffset="2997.1003">2972 245 1728,'0'0'76,"-10"9"16,-1 0-73,6 1-19,0 3 0,5 6 0,-5 4 93,5 0 15,-5 9 4,10 0 0,-5 5-77,5 4-15,-5 1-4,5 8 0,6 1 8,-6 4 0,0 0 1,5 5 0,1-5-40,-1 5-8,5-5-1,-4-5-1,-6-8-123,0-10-25,16 0-5</inkml:trace>
          <inkml:trace contextRef="#ctx0" brushRef="#br0" timeOffset="2779.5778">2905 668 1324,'0'0'118,"0"0"-94,0 0-24,0 0 0,0 0 144,0 0 24,0 0 4,0 0 2,0 0-39,0 0-8,0 0-2,0 0 0,15 4-45,1 1-8,-1 0-3,1-5 0,5 0-55,-6 0-14,1 0 0,-1 0 0,-4 0 0,9-5 0,1 5 0,5 0 0,-6-5 0,1 5-15,0 0 3,-1-4-1155</inkml:trace>
          <inkml:trace contextRef="#ctx0" brushRef="#br0" timeOffset="3808.4496">3158 300 921,'-5'-4'82,"-5"-6"-66,10 1-16,-11 5 0,11 4 240,-10 0 45,-5 0 9,15 0 2,0 0-156,0 13-32,-6 6-5,1 4-2,10 0-58,1 0-12,-6 9-3,5 5 0,-5-5-14,5 5-3,-5 4-1,0-4 0,0 4-10,5-4 0,5 0 0,1-5 8,-1 5-8,0-5 0,1-5 0,4 1 0,1-5 0,-1-5-17,-4-4 4,-1 0 1,6-5-20,-1 0-3,-5-4-1,6-1 0,-6-4-6,1 0-2,-1 0 0,0-4 0,-10 4 14,11 0 2,-11 0 1,0 0 0,10-5-1,-10 5-1,10 5 0,-10-5 0,0 0 8,5 4 1,1 6 1,4-1 0,5 5-1,-15-5-1,11 5 0,-6-5 0,10 0 13,-4 5 8,4-5-10,6 0 10,-11-4 0,6 4 0,-1-9 0,1 0 0,-6 0 8,6-5 7,-6 1 1,6-5 1,-11 4 8,5-9 2,0 0 0,1 1 0,-1-1 24,-5 0 5,0-9 0,1 5 1,-6-1-5,5-4-2,-10 5 0,5-5 0,-6 0-19,6 5-4,-5-1-1,5 1 0,-10 4-18,5 0-8,0 5 8,-6 4-8,6 1 10,-5-1-10,10 5 12,0 0-12,-11 14 0,6 0 0,0-5 0,0 9 0,5 1-11,0 4 11,5 0-12,-5 4 12,10 5-10,1 5 10,4 0-8,1-9 8,-1-5 0,6 0 0,0 0 0,5-14-8,-1-14-8,1 5 0,0 5-1,5-5 0,-5-14-10,0 0-1,-5-4-1,-1-5 0,6 4-1,-5-4 0,-1 0 0,-4-4 0,-1 4 8,-4 0 2,4 0 0,-10 0 0,1 5 20,-6 4 0,0-9 0,5 9 0,-5-4 25,-5 4 10,5 5 1,-6-1 1,1 1 14,0 5 2,-5-6 1,10 10 0,0 0-18,0 0-3,-11 5-1,11-5 0,-5 5-19,5-5-4,-5 9-1,0 5 0,-5-1-8,10 1 0,0 0 0,0 0 0,0-5 0,0 5 0,5 9-9,5-5 9,0 1 0,1-1 0,-1 0 0,0 5 0,6 0 0,-6 5 0,1-1-8,-1-4 8,6-13 0,-1 3 0,1 6-8,-6-1 8,0 5 0,-5-9 0,6-5 0,-1 5 0,-5-5 0,-5 5 0,11-5 0,-11-4 9,0-5 7,0 9 0,-6 5 1,6-14 0,0 0-5,-10 4 0,-5 5-1,-1-4 0,1-10-19,-1 10-4,1 0-1,-1-5 0,0-10-55,1 1-10,5 0-2,-6 0-1,6-10-161,5 1-32</inkml:trace>
          <inkml:trace contextRef="#ctx0" brushRef="#br0" timeOffset="3957.0871">4296 792 1152,'0'0'51,"0"0"10,0 0-49,0 0-12,5 9 0,0 5 0,0 0 182,1 9 34,-1-9 6,0 4 2,5 5-128,-5 4-26,-5 15-5,11-10-1,-1-9-64,0 0-9,-4 9-4,4-4-1,0-5-28,-5 4-6,6-13 0</inkml:trace>
          <inkml:trace contextRef="#ctx0" brushRef="#br0" timeOffset="4108.7248">4353 535 979,'-21'13'87,"21"-13"-70,0 0-17,0 0 0,0 0 163,0 0 29,0 0 5,0 0 2,0 0-150,5 10-29,6-1-7,4 5-522,6-10-105</inkml:trace>
          <inkml:trace contextRef="#ctx0" brushRef="#br0" timeOffset="4362.4693">4606 659 979,'10'0'87,"-10"0"-70,-15 9-17,-1-5 0,6 6 119,0-6 20,5 5 4,-11 1 1,1 3-73,9 1-15,6-5-2,0 1-1,-5-1-41,10 5-12,1-1 0,9 1 8,1 0-8,-6 0 0,0 0 0,11-1 8,15 1 37,-10 0 8,-16 0 2,11-1 0,5-3 12,0-1 2,-16 5 1,0-5 0,1 0-9,4 0-1,-10-4-1,1 4 0,-12 0-7,6 0 0,11-4-1,-11 4 0,-5 0-7,-6 1 0,6-1-1,-5 0 0,-1 0-22,-4-4-4,-11-1-1,10-4 0,6 0-52,-5-4-10,-16 4-2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27T00:16:26.28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9FCFCD-3E26-4F16-B2F1-C4E49C31736F}" emma:medium="tactile" emma:mode="ink">
          <msink:context xmlns:msink="http://schemas.microsoft.com/ink/2010/main" type="writingRegion" rotatedBoundingBox="11012,8333 16764,8548 16724,9596 10973,9381"/>
        </emma:interpretation>
      </emma:emma>
    </inkml:annotationXML>
    <inkml:traceGroup>
      <inkml:annotationXML>
        <emma:emma xmlns:emma="http://www.w3.org/2003/04/emma" version="1.0">
          <emma:interpretation id="{1A73F2CB-A65F-4D1A-AD3C-5107B4344CA3}" emma:medium="tactile" emma:mode="ink">
            <msink:context xmlns:msink="http://schemas.microsoft.com/ink/2010/main" type="paragraph" rotatedBoundingBox="11012,8333 16764,8548 16724,9596 10973,9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E62A52-6115-4454-BB7B-4BB585C5D03C}" emma:medium="tactile" emma:mode="ink">
              <msink:context xmlns:msink="http://schemas.microsoft.com/ink/2010/main" type="line" rotatedBoundingBox="11012,8333 16764,8548 16724,9596 10973,9381"/>
            </emma:interpretation>
          </emma:emma>
        </inkml:annotationXML>
        <inkml:traceGroup>
          <inkml:annotationXML>
            <emma:emma xmlns:emma="http://www.w3.org/2003/04/emma" version="1.0">
              <emma:interpretation id="{21CC78C8-1A8A-444E-AD80-01F5BAF39E2B}" emma:medium="tactile" emma:mode="ink">
                <msink:context xmlns:msink="http://schemas.microsoft.com/ink/2010/main" type="inkWord" rotatedBoundingBox="12319,8572 16756,8737 16724,9596 12287,9430"/>
              </emma:interpretation>
              <emma:one-of disjunction-type="recognition" id="oneOf0">
                <emma:interpretation id="interp0" emma:lang="en-AU" emma:confidence="0">
                  <emma:literal>"conclusion</emma:literal>
                </emma:interpretation>
                <emma:interpretation id="interp1" emma:lang="en-AU" emma:confidence="0">
                  <emma:literal>E conclusion</emma:literal>
                </emma:interpretation>
                <emma:interpretation id="interp2" emma:lang="en-AU" emma:confidence="0">
                  <emma:literal>E conclusion n</emma:literal>
                </emma:interpretation>
                <emma:interpretation id="interp3" emma:lang="en-AU" emma:confidence="0">
                  <emma:literal>E conclusion H</emma:literal>
                </emma:interpretation>
                <emma:interpretation id="interp4" emma:lang="en-AU" emma:confidence="0">
                  <emma:literal>E conclusive n</emma:literal>
                </emma:interpretation>
              </emma:one-of>
            </emma:emma>
          </inkml:annotationXML>
          <inkml:trace contextRef="#ctx0" brushRef="#br0">1475 660 979,'0'0'87,"0"0"-70,0 0-17,-6 0 0,-4-5 216,10 5 40,-5-9 8,-5 4 2,-1 1-108,1-1-22,5 1-4,-6-1 0,1 0-65,0 5-13,10 0-2,-5-4-1,-6 4-32,1 4-7,-1 1 0,1 0-1,0 4-11,-1 0 0,6 5 0,-5 9 0,5-10-8,0 10-4,-6 10-1,11-6 0,0 1-2,0-5 0,5 4 0,1 1 0,4-1 3,0 1 0,-5 0 0,11-5 0,-6 0-16,6-5-4,-6-4 0,6 0 0,-1-5-23,1-5-5,-1 1 0,1-10-607,-1 1-121</inkml:trace>
          <inkml:trace contextRef="#ctx0" brushRef="#br0" timeOffset="300.9009">1645 687 460,'0'0'41,"0"0"-33,-10 9-8,5 1 0,-11-6 276,11 1 54,-5 4 10,-1 5 3,6 0-176,-5 4-35,5-4-8,-1 4 0,1 1-65,5-1-13,0 0-2,0 1-1,5 4-58,1 0-11,-1 0-2,5-5-1,1 5 54,4-5 11,1-4 3,-1 0 0,1-5-11,4-4-3,-4-1 0,4 1 0,-9-5-17,4 5-8,1-10 0,4 0 8,-4-4 4,0 0 0,-1-9 0,-5-1 0,11 1-12,-5-5 12,-6-5-12,5 1 12,-9-5-12,-1 4 8,0-4-8,-10 9 8,-6 0-8,-4 4 0,-1 1 0,-9 9 8,-6 0-17,5 4-4,10 0-1,1 5 0,-6 0-50,0 10-11,1-1-1,-1 5-1,5-5-3,1 5 0,5-1 0,-1 1-520,6 0-105</inkml:trace>
          <inkml:trace contextRef="#ctx0" brushRef="#br0" timeOffset="685.4">2069 710 864,'0'0'76,"0"0"-60,0 0-16,0 0 0,0 0 201,0 0 38,0 0 7,0 0 2,0 14-117,5 0-23,-5-14-5,0 23-1,6-5-68,-1 5-14,-5 0-2,0 0-1,0-4-6,0 4-2,5-5 0,-5 0 0,5-4-9,5 0 8,-10-5-8,0-9 8,0 0-8,0 0 0,0 0 0,0 0 0,0 0 0,0 0 0,0 0 0,11-9 0,-1-10 0,-5 6 0,6-10 0,-6 0 0,5 4 0,-5 1 0,0-5 10,1 5-10,4-1 38,0 1 1,1-1 0,-1 10 0,0 0-3,1 0 0,-1 0 0,0 4 0,1 0-12,-1 5-2,0 0-1,1 10 0,-1-6-5,-5 10 0,0 0-1,6 0 0,-6 4-15,5 5 0,-5 0 0,6 0 0,-1 0 12,-5 0-3,6 0-1,-6-5 0,0 5-27,5-4-5,-5-1-2,6 5 0,-6-5-123,5 1-25,-4-10-5,4 5-789</inkml:trace>
          <inkml:trace contextRef="#ctx0" brushRef="#br0" timeOffset="1138.8835">2788 770 1036,'0'0'92,"-5"-5"-73,0 1-19,-1-5 0,-4-1 211,5 6 38,-5-1 8,-1 1 2,1-1-103,-6 5-21,6 0-4,0 0-1,-1 5-61,-4-5-12,-6 9-2,6-5-1,4 10-39,1 0-15,-6 4 11,6 5-11,5 0 0,0 0 0,10 5 0,0-5 0,11 4 0,-6-8 0,5-1 0,6-4 0,0 0 0,0-5-10,4 0 10,6-4-8,-5-1 8,0-4-8,0-4 8,5-10-8,-10 0-37,-1-4-7,1-1-2,0-4-1052</inkml:trace>
          <inkml:trace contextRef="#ctx0" brushRef="#br0" timeOffset="1342.8117">3041 278 1875,'0'0'83,"0"0"17,-5 9-80,0 5-20,5 0 0,0 4 0,0 1 107,0 4 17,0 4 3,5 5 1,0 5-63,-5 0-12,5 0-2,6 0-1,-6 4-28,5 5-6,-4-9 0,4 4-1,-5-4-15,5-5 0,1 5 0,-1-10 0,0 1-41,6-1-11,-1 1-3,1-10-1033</inkml:trace>
          <inkml:trace contextRef="#ctx0" brushRef="#br0" timeOffset="1689.0459">3305 618 1821,'0'0'80,"0"0"18,0 0-78,0 0-20,5 14 0,0 0 0,1 0 74,4 9 11,-5-5 3,5 0 0,1 5-42,-1-4-8,0 4-2,6-5 0,-1 1-15,1-1-3,-1 5-1,6-9 0,-5 4-17,-1-4 10,1-5-10,-1 0 8,1-4-8,-1-1 0,-4-4 0,4-4 8,1-5 2,-1-1 0,-5 1 0,6-9 0,-6 0 6,-5-1 2,6-8 0,-6 4 0,0 0 5,0 0 1,0 0 0,1 0 0,-6 0-11,5 4-1,-5 1-1,5 9 0,-5 9 0,0 0 0,0 0 0,0 0 0,5 9 1,6 5 1,-6 9 0,5 0 0,0 0-13,1 4 0,4-4 0,1 0 0,-1 5-54,6-5-7,-6-5-2,6-4-686,5-9-138</inkml:trace>
          <inkml:trace contextRef="#ctx0" brushRef="#br0" timeOffset="1975.0009">4189 765 1494,'0'-18'66,"0"9"14,11 0-64,-11-10-16,-11 1 0,11-1 0,0 1 165,-5 0 31,-5 4 5,-1-4 2,6-1-81,0 5-16,-10 1-3,-1 3-1,-5 6-54,6-1-10,-6 5-2,6 0-1,-6 0-35,11 5 0,-1 4 0,11-9 0,0 14-11,0 0-9,0 4-1,0-4-1,11 4 9,-1 1 1,0-1 1,1-4 0,4-5 11,1 9-8,-6 1 8,0-6-8,1 6 8,-1-10 0,6 5 0,-1-5 0,-5 0 0,1 0 0,4 1 0,1 3 0,-1-3 0,1-1 9,-11 0-1,5 5-8,1 0 28,-11-1 0,0 1-1,0 0 0,0 9-13,-11-9-2,1-1-1,0 1 0,-1 5-31,-4-1-5,-1-4-2,1 4 0,4-9 43,1-4 9,0-5 2,-1 0 0,-4 0-56,4 0-11,1-14-3,0 0 0,-1 1-149,11-6-31,0-8-5</inkml:trace>
          <inkml:trace contextRef="#ctx0" brushRef="#br0" timeOffset="2132.8978">4474 582 1850,'0'0'82,"0"0"17,10 9-79,-5 5-20,5-1 0,-4 6 0,-1 4 93,0 0 15,-5 4 4,5 1 0,-5-1-76,5 1-16,-5 0-2,5-1-1,1-8-17,-1 4 0,0-5 0,0-4 0,0-5-127,-5-9-22,0 0-5</inkml:trace>
          <inkml:trace contextRef="#ctx0" brushRef="#br0" timeOffset="2495.9424">4598 407 345,'0'0'15,"0"0"4,0 0-19,0 0 0,0 0 0,0 0 0,0 0 261,10 4 49,-10-4 10,0 0 1,16 0-244,-6 10-49,0-1-9,1 0-3,-1 5-16,0 0-9,1-1 1,-1 6 0,-5-1 8,5 1-10,1 4 10,4 0-10,-4 0 18,4 0 4,-10 0 1,6 4 0,4 1 21,-4-5 4,-1 0 1,5-5 0,-4 5-12,4 0-3,1-5 0,-1-4 0,1 0-24,-11-5 0,-5-9 8,0 0-8,10 5 28,1-5 4,-1 0 1,5-5 0,-9-4 31,4-5 7,0-4 1,1-1 0,-1 1 12,-5-5 4,-5-5 0,5 5 0,1-4-21,-6 4-4,-6 0-1,-4 0 0,5 5-35,-5-5-7,-11 9-2,10 0 0,1 0-9,-5 10-1,4-6-8,-4 10 12,-1 0-12,-4 10 0,4-1 0,6 0 0,-6 5-27,6 0-5,0-1 0,4 6-1,12-1-35,-6 1-8,10-6 0,0 1-1,6 0-125,-1-5-25,6 0-5</inkml:trace>
          <inkml:trace contextRef="#ctx0" brushRef="#br0" timeOffset="2793.5976">5254 559 2131,'0'0'47,"0"0"9,0 0 3,0 0 1,0 0-48,0 0-12,0 0 0,11 4 0,-11-4 75,10 5 13,-5 9 2,6-5 1,-6 5-60,0-5-12,5 9-3,-5-4 0,1 0 3,-1-1 0,0 1 0,5 5 0,-5-10-8,1 5-2,4-5 0,-5-5 0,0 6-9,-5-10 8,0 0-8,0 0 8,11 0-8,-1-5 8,0 0-8,1-4 8,-1 0-8,0-5 10,1-4-10,-1-1 10,0 1-2,1 0-8,4-5 12,1 0-4,-1 4 6,1 1 1,-1-5 0,1 9 0,-1 5 11,-4 0 2,4 4 1,-4 5 0,-1 9 5,0 1 1,1 3 0,-1 6 0,0-1-35,1 5 0,4 5 0,-5 4 0,-4 0 0,-1-4-12,-5 4 1,5 0-863,-5 5-173</inkml:trace>
          <inkml:trace contextRef="#ctx0" brushRef="#br0" timeOffset="-1281.6606">6-2 1440,'0'0'128,"0"0"-103,0 0-25,-10 0 0,10 0 116,0 0 17,0 0 4,0 0 1,0 0-30,0 0-5,0 0-2,0 0 0,0 0-39,10 4-8,6-4-2,-1 0 0,6 5-6,-1-5-2,6 0 0,0 0 0,5 5-34,0-5-10,0 0 0,5 4 0,1-4 28,-1 0 0,0 0 1,0 0 0,0-4-21,1 4-8,-6 0 0,0 0 9,0 0-9,0 0 0,-5 0 0,-6 0 0,6-5 0,-5 5 0,-6-5 0,1 5 0,-6 5-116,1 0-15,-11-5-3,0 0-955</inkml:trace>
          <inkml:trace contextRef="#ctx0" brushRef="#br0" timeOffset="-569.65">430 94 576,'0'0'51,"0"0"-41,0 0-10,0 0 0,0 0 284,0 0 54,0 0 11,-5-9 3,0 5-185,5 4-37,0 0-7,0 0-2,0 0-61,0 0-13,-5 4-3,-6 10 0,6 0-28,-5 0-7,-1 4-1,6 0 0,0 1-16,0 4-4,-5 4-1,10 5 0,-6 1 13,1-1 0,5 0 0,0 5 0,-5-1-24,0 1-4,10 5-2,0-10 0,-5 5 0,5-14 0,1 4 0,4-4 0,5 0 18,-4-5 3,4 1 1,1-5 0,4-5 8,1-5-8,5 1 8,-5 0-8,10-5 8,-5 0 0,-1 0 8,6 0-8,-5-5 8,5 0-8,0 1 8,0 4-8,-5 0-13,0-5-7,10 5-2,-10 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6:47.88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E44CFB-3C29-42AE-953F-89955648340A}" emma:medium="tactile" emma:mode="ink">
          <msink:context xmlns:msink="http://schemas.microsoft.com/ink/2010/main" type="writingRegion" rotatedBoundingBox="6980,6287 7613,11765 5782,11977 5149,6499"/>
        </emma:interpretation>
      </emma:emma>
    </inkml:annotationXML>
    <inkml:traceGroup>
      <inkml:annotationXML>
        <emma:emma xmlns:emma="http://www.w3.org/2003/04/emma" version="1.0">
          <emma:interpretation id="{1C018097-199A-470A-ACB8-33E4EAFF8129}" emma:medium="tactile" emma:mode="ink">
            <msink:context xmlns:msink="http://schemas.microsoft.com/ink/2010/main" type="paragraph" rotatedBoundingBox="6980,6287 7565,11346 6958,11416 6373,6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EFC8E3-2676-4B59-9C1D-B2E5851CAA95}" emma:medium="tactile" emma:mode="ink">
              <msink:context xmlns:msink="http://schemas.microsoft.com/ink/2010/main" type="line" rotatedBoundingBox="6980,6287 7565,11346 6958,11416 6373,6358"/>
            </emma:interpretation>
          </emma:emma>
        </inkml:annotationXML>
        <inkml:traceGroup>
          <inkml:annotationXML>
            <emma:emma xmlns:emma="http://www.w3.org/2003/04/emma" version="1.0">
              <emma:interpretation id="{2908FD24-A155-4A31-B400-AB2890929590}" emma:medium="tactile" emma:mode="ink">
                <msink:context xmlns:msink="http://schemas.microsoft.com/ink/2010/main" type="inkWord" rotatedBoundingBox="6405,7162 6500,6279 7067,6340 6972,7223"/>
              </emma:interpretation>
              <emma:one-of disjunction-type="recognition" id="oneOf0">
                <emma:interpretation id="interp0" emma:lang="en-AU" emma:confidence="0">
                  <emma:literal>E</emma:literal>
                </emma:interpretation>
                <emma:interpretation id="interp1" emma:lang="en-AU" emma:confidence="0">
                  <emma:literal>O</emma:literal>
                </emma:interpretation>
                <emma:interpretation id="interp2" emma:lang="en-AU" emma:confidence="0">
                  <emma:literal>a</emma:literal>
                </emma:interpretation>
                <emma:interpretation id="interp3" emma:lang="en-AU" emma:confidence="0">
                  <emma:literal>e</emma:literal>
                </emma:interpretation>
                <emma:interpretation id="interp4" emma:lang="en-AU" emma:confidence="0">
                  <emma:literal>o</emma:literal>
                </emma:interpretation>
              </emma:one-of>
            </emma:emma>
          </inkml:annotationXML>
          <inkml:trace contextRef="#ctx0" brushRef="#br0">875-4592 1141,'0'0'24,"0"0"6,0 0 1,0 0 2,0 0-33,0 0 0,0 0 0,0 0 0,0 0 56,0 0 5,0 0 1,0 0 0,0 0-26,0 0-6,-11 19-1,-10-9 0,21-10-13,-11 19-2,0 0-1,0 10 0,11-10-4,-10 0-1,-1 1 0,0 8 0,11 1 2,-11 10 0,0-11 0,11 11 0,-10-1 4,10 1 1,-11-10 0,11 9 0,11 0-3,-1-9 0,-10 0 0,11 0 0,-11 0 3,11-10 0,11 0 0,-12 0 0,-10-19-3,22 19 0,0 1 0,10-11 0,-10 1 4,-1-10 1,12 9 0,-12-9 0,12 10 7,-12-10 0,12 0 1,-12-10 0,1 1-13,0-1-2,-1 1-1,1-11 0,-1 1 17,-10-10 3,0 10 1,11-10 0,-12 1-2,1-1-1,0-10 0,0 11 0,0-20-8,-1-1-2,1 11 0,-11 0 0,0-1 0,0 1 0,0-1 0,-11 1 0,1 0 3,10-1 0,-22 20 0,11-10 0,-10 0-4,10 1 0,-11-1 0,1 0 0,-1 19-6,0 1-2,1-1 0,-1 0 0,-10 10-8,10 10 12,11 0-12,-10 9 12,-1 0-12,11 0 0,-10 1 0,10 8 0,0 1-27,0 10-1,0-1 0,1 0 0,10 1-42,-11-1-9,11 10-1,11-9-570,-1 9-114</inkml:trace>
        </inkml:traceGroup>
        <inkml:traceGroup>
          <inkml:annotationXML>
            <emma:emma xmlns:emma="http://www.w3.org/2003/04/emma" version="1.0">
              <emma:interpretation id="{BB526FDC-04D5-4EDB-9CC4-71959BAF9315}" emma:medium="tactile" emma:mode="ink">
                <msink:context xmlns:msink="http://schemas.microsoft.com/ink/2010/main" type="inkWord" rotatedBoundingBox="7366,10448 7471,11357 6977,11414 6872,10505"/>
              </emma:interpretation>
              <emma:one-of disjunction-type="recognition" id="oneOf1">
                <emma:interpretation id="interp5" emma:lang="en-AU" emma:confidence="0">
                  <emma:literal>E</emma:literal>
                </emma:interpretation>
                <emma:interpretation id="interp6" emma:lang="en-AU" emma:confidence="0">
                  <emma:literal>@</emma:literal>
                </emma:interpretation>
                <emma:interpretation id="interp7" emma:lang="en-AU" emma:confidence="0">
                  <emma:literal>e</emma:literal>
                </emma:interpretation>
                <emma:interpretation id="interp8" emma:lang="en-AU" emma:confidence="0">
                  <emma:literal>Q</emma:literal>
                </emma:interpretation>
                <emma:interpretation id="interp9" emma:lang="en-AU" emma:confidence="0">
                  <emma:literal>&amp;</emma:literal>
                </emma:interpretation>
              </emma:one-of>
            </emma:emma>
          </inkml:annotationXML>
          <inkml:trace contextRef="#ctx0" brushRef="#br0" timeOffset="2676.1245">1469-568 1231,'-21'29'54,"21"-29"12,0 0-53,0 0-13,0 0 0,0 0 0,0 0 102,0 0 18,-22 0 3,22 0 1,0 0-24,-21 9-4,21-9 0,-11 10-1,11-10-35,-11 10-6,0 18-2,0-8 0,1 8-22,-1-8-5,11-20-1,0 38 0,-11-9-12,11 9-4,0-9 0,0 0 0,0 9-8,0 1 0,11-1 0,-11 1 8,21-1-8,-10 0 0,-11 1 0,22-1 0,-11 1 0,-1-1 0,12 1 0,-11-1 0,10-9-29,-10 0-8,11-10-2,-11 0 0,0 10 49,-11-29 10,21 9 1,-21-9 1,0 0-22,33-9 0,-33 9 0,10-10-8,12-9 8,-11-10 0,0 0 0,10-9 0,-10-10 0,0 0 0,0 0 0,-11 9 0,0-9 8,0 0-8,10 0 10,-10 0-10,0 10 20,0-10-1,-10 10-1,10-11 0,0 11 3,0 9 1,-22-9 0,22-1 0,-11 20-6,0 0-2,1 0 0,-1 9 0,-11 1-6,1 9-8,-1 9 11,-10 1-11,-12 9-17,12 10-11,-1 9-1,1 10-1,0 0-34,-1 0-8,12-9 0,-1 9-1,0 0-31,12-10-5,-12 1-2</inkml:trace>
        </inkml:traceGroup>
      </inkml:traceGroup>
    </inkml:traceGroup>
    <inkml:traceGroup>
      <inkml:annotationXML>
        <emma:emma xmlns:emma="http://www.w3.org/2003/04/emma" version="1.0">
          <emma:interpretation id="{BF68D70D-A2CB-400C-889C-98590FFBED39}" emma:medium="tactile" emma:mode="ink">
            <msink:context xmlns:msink="http://schemas.microsoft.com/ink/2010/main" type="paragraph" rotatedBoundingBox="6168,10974 6383,11904 5811,12036 5596,111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369D96-5C67-45EB-937B-98A68D79C3DC}" emma:medium="tactile" emma:mode="ink">
              <msink:context xmlns:msink="http://schemas.microsoft.com/ink/2010/main" type="line" rotatedBoundingBox="6168,10974 6383,11904 5811,12036 5596,11106"/>
            </emma:interpretation>
          </emma:emma>
        </inkml:annotationXML>
        <inkml:traceGroup>
          <inkml:annotationXML>
            <emma:emma xmlns:emma="http://www.w3.org/2003/04/emma" version="1.0">
              <emma:interpretation id="{63E47699-5BB4-42D2-8244-B67455D04D44}" emma:medium="tactile" emma:mode="ink">
                <msink:context xmlns:msink="http://schemas.microsoft.com/ink/2010/main" type="inkWord" rotatedBoundingBox="6168,10974 6383,11904 5811,12036 5596,11106"/>
              </emma:interpretation>
              <emma:one-of disjunction-type="recognition" id="oneOf2">
                <emma:interpretation id="interp10" emma:lang="en-AU" emma:confidence="0">
                  <emma:literal>N</emma:literal>
                </emma:interpretation>
                <emma:interpretation id="interp11" emma:lang="en-AU" emma:confidence="0">
                  <emma:literal>~</emma:literal>
                </emma:interpretation>
                <emma:interpretation id="interp12" emma:lang="en-AU" emma:confidence="0">
                  <emma:literal>n</emma:literal>
                </emma:interpretation>
                <emma:interpretation id="interp13" emma:lang="en-AU" emma:confidence="0">
                  <emma:literal>M</emma:literal>
                </emma:interpretation>
                <emma:interpretation id="interp14" emma:lang="en-AU" emma:confidence="0">
                  <emma:literal>r</emma:literal>
                </emma:interpretation>
              </emma:one-of>
            </emma:emma>
          </inkml:annotationXML>
          <inkml:trace contextRef="#ctx0" brushRef="#br0" timeOffset="-3508.5138">43 220 1033,'0'0'45,"0"0"11,0 0-45,0 0-11,0 0 0,0 0 0,-11-20 125,11 20 23,0 0 5,-10-9 1,-1-10-41,11 19-8,0 0-1,0 0-1,-11-10-5,11-9-1,0-1 0,0 20 0,0-19-50,11 0-11,-11 19-1,21-10-1,1-9-16,-11 10-3,11-11-1,-22 20 0,21-9-14,12 9 0,-12-10 8,12 10-8,-12-9-12,-21 9-6,22 0-1,10 0 0,-10 0 32,-22 0 7,32 0 0,-32 0 1,0 0-21,22 19 8,10 0-8,-32-19 0,11 19 0,0 0 8,0 10-8,-11 10 0,10-1-10,-10 1-6,-10-1-2,-1 0 0,-11 1-22,11-1-5,-10 10-1,-1 0 0,1 0-2,-1-9 0,-10-1 0,10 10 0,-10 0 27,21-19 5,-22-10 0,23 0 1,-12 1 15,11-1 0,-10-10 0,21-9 0,0 0 9,0 0 5,-22 0 1,22 0 0,0 0 13,0 0 2,0 0 1,0 0 0,0 0 3,0 0 1,0 0 0,0 0 0,0 0 1,0 0 0,0 0 0,0 0 0,22 0-4,10-9-1,0-1 0,1 10 0,-1 10-13,1-1-2,-1-9-1,0 10 0,1-10-15,-1 19 0,1-19 8,-1 10-8,-10-1 0,10 1-18,0 0 4,1-10 1,-11 0-53,10 0-10,0 0-3,1-10-997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1-31T06:56:59.79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4B8819-0442-44F9-ADC8-3FE447D612B1}" emma:medium="tactile" emma:mode="ink">
          <msink:context xmlns:msink="http://schemas.microsoft.com/ink/2010/main" type="writingRegion" rotatedBoundingBox="6156,4113 6837,4113 6837,4872 6156,4872"/>
        </emma:interpretation>
      </emma:emma>
    </inkml:annotationXML>
    <inkml:traceGroup>
      <inkml:annotationXML>
        <emma:emma xmlns:emma="http://www.w3.org/2003/04/emma" version="1.0">
          <emma:interpretation id="{73BFA253-FE67-4F2C-8A8C-0737BEF865FB}" emma:medium="tactile" emma:mode="ink">
            <msink:context xmlns:msink="http://schemas.microsoft.com/ink/2010/main" type="paragraph" rotatedBoundingBox="6156,4113 6837,4113 6837,4872 6156,4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152C34-4EE5-4228-9B29-DEEB7B922B4C}" emma:medium="tactile" emma:mode="ink">
              <msink:context xmlns:msink="http://schemas.microsoft.com/ink/2010/main" type="line" rotatedBoundingBox="6156,4113 6837,4113 6837,4872 6156,4872"/>
            </emma:interpretation>
          </emma:emma>
        </inkml:annotationXML>
        <inkml:traceGroup>
          <inkml:annotationXML>
            <emma:emma xmlns:emma="http://www.w3.org/2003/04/emma" version="1.0">
              <emma:interpretation id="{589C191B-15FA-45C0-9F87-CBD87EB592AF}" emma:medium="tactile" emma:mode="ink">
                <msink:context xmlns:msink="http://schemas.microsoft.com/ink/2010/main" type="inkWord" rotatedBoundingBox="6156,4113 6837,4113 6837,4872 6156,4872"/>
              </emma:interpretation>
              <emma:one-of disjunction-type="recognition" id="oneOf0">
                <emma:interpretation id="interp0" emma:lang="en-AU" emma:confidence="0">
                  <emma:literal>Z</emma:literal>
                </emma:interpretation>
                <emma:interpretation id="interp1" emma:lang="en-AU" emma:confidence="0">
                  <emma:literal>z</emma:literal>
                </emma:interpretation>
                <emma:interpretation id="interp2" emma:lang="en-AU" emma:confidence="0">
                  <emma:literal>2</emma:literal>
                </emma:interpretation>
                <emma:interpretation id="interp3" emma:lang="en-AU" emma:confidence="0">
                  <emma:literal>3</emma:literal>
                </emma:interpretation>
                <emma:interpretation id="interp4" emma:lang="en-AU" emma:confidence="0">
                  <emma:literal>a</emma:literal>
                </emma:interpretation>
              </emma:one-of>
            </emma:emma>
          </inkml:annotationXML>
          <inkml:trace contextRef="#ctx0" brushRef="#br0">0 67 921,'0'0'40,"0"0"10,0 0-40,0 0-10,0 0 0,0 0 0,0 0 130,0 0 24,0 0 5,11-19 1,-11 19-26,10-9-5,1-11-1,11 11 0,-1 9-47,1-10-9,-11 10-3,11 0 0,-22 0-26,21 0-6,12 0-1,-1 10 0,0-10-11,1 9-2,-12 1-1,12 0 0,-1-10-11,-10 9-3,10 1 0,-10 9 0,-1 0-8,1-9 0,-11 9 0,10 0 0,-21-19 0,0 19 8,0-19-8,22 29 8,-22-10-8,-11 10-11,0 0 3,1 0 0,-12 9-20,0-9-3,-21 10-1,11 9 0,-1-10-6,1 10-2,-11-10 0,10-9 0,1 0 22,0 0 4,-1-10 1,1 10 0,10-20 13,-10 11 0,21-11 0,11-9 0,0 0 0,0 0 0,0 0 0,0 0 0,0 0 20,0 0 1,0 0 0,0 0 0,0 0 4,21 10 1,-21-10 0,33 0 0,-1 0-2,12-10 0,-12 10 0,11 0 0,-10-9-8,10-1-1,-11 0-1,11 10 0,1-9-14,-1-1 0,-11 1 8,12-1-8,-12 0-40,11 10-10,-10-9-2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64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7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7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43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58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8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10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54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9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54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B7CD-0F25-4BC6-B1DA-47629B124888}" type="datetimeFigureOut">
              <a:rPr lang="en-AU" smtClean="0"/>
              <a:t>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3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emf"/><Relationship Id="rId5" Type="http://schemas.openxmlformats.org/officeDocument/2006/relationships/customXml" Target="../ink/ink76.xml"/><Relationship Id="rId4" Type="http://schemas.openxmlformats.org/officeDocument/2006/relationships/image" Target="../media/image5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30.emf"/><Relationship Id="rId21" Type="http://schemas.openxmlformats.org/officeDocument/2006/relationships/image" Target="../media/image21.emf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34.emf"/><Relationship Id="rId50" Type="http://schemas.openxmlformats.org/officeDocument/2006/relationships/customXml" Target="../ink/ink24.xml"/><Relationship Id="rId55" Type="http://schemas.openxmlformats.org/officeDocument/2006/relationships/image" Target="../media/image38.emf"/><Relationship Id="rId63" Type="http://schemas.openxmlformats.org/officeDocument/2006/relationships/image" Target="../media/image42.emf"/><Relationship Id="rId68" Type="http://schemas.openxmlformats.org/officeDocument/2006/relationships/customXml" Target="../ink/ink33.xml"/><Relationship Id="rId7" Type="http://schemas.openxmlformats.org/officeDocument/2006/relationships/image" Target="../media/image14.emf"/><Relationship Id="rId71" Type="http://schemas.openxmlformats.org/officeDocument/2006/relationships/image" Target="../media/image46.emf"/><Relationship Id="rId2" Type="http://schemas.openxmlformats.org/officeDocument/2006/relationships/image" Target="../media/image11.png"/><Relationship Id="rId16" Type="http://schemas.openxmlformats.org/officeDocument/2006/relationships/customXml" Target="../ink/ink7.xml"/><Relationship Id="rId29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6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9.emf"/><Relationship Id="rId40" Type="http://schemas.openxmlformats.org/officeDocument/2006/relationships/customXml" Target="../ink/ink19.xml"/><Relationship Id="rId45" Type="http://schemas.openxmlformats.org/officeDocument/2006/relationships/image" Target="../media/image33.emf"/><Relationship Id="rId53" Type="http://schemas.openxmlformats.org/officeDocument/2006/relationships/image" Target="../media/image37.emf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5.emf"/><Relationship Id="rId57" Type="http://schemas.openxmlformats.org/officeDocument/2006/relationships/image" Target="../media/image39.emf"/><Relationship Id="rId61" Type="http://schemas.openxmlformats.org/officeDocument/2006/relationships/image" Target="../media/image41.emf"/><Relationship Id="rId10" Type="http://schemas.openxmlformats.org/officeDocument/2006/relationships/customXml" Target="../ink/ink4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43.emf"/><Relationship Id="rId4" Type="http://schemas.openxmlformats.org/officeDocument/2006/relationships/customXml" Target="../ink/ink1.xml"/><Relationship Id="rId9" Type="http://schemas.openxmlformats.org/officeDocument/2006/relationships/image" Target="../media/image15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4.emf"/><Relationship Id="rId30" Type="http://schemas.openxmlformats.org/officeDocument/2006/relationships/customXml" Target="../ink/ink14.xml"/><Relationship Id="rId35" Type="http://schemas.openxmlformats.org/officeDocument/2006/relationships/image" Target="../media/image28.emf"/><Relationship Id="rId43" Type="http://schemas.openxmlformats.org/officeDocument/2006/relationships/image" Target="../media/image32.emf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45.emf"/><Relationship Id="rId8" Type="http://schemas.openxmlformats.org/officeDocument/2006/relationships/customXml" Target="../ink/ink3.xml"/><Relationship Id="rId51" Type="http://schemas.openxmlformats.org/officeDocument/2006/relationships/image" Target="../media/image36.emf"/><Relationship Id="rId3" Type="http://schemas.openxmlformats.org/officeDocument/2006/relationships/image" Target="../media/image12.png"/><Relationship Id="rId12" Type="http://schemas.openxmlformats.org/officeDocument/2006/relationships/customXml" Target="../ink/ink5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40.emf"/><Relationship Id="rId67" Type="http://schemas.openxmlformats.org/officeDocument/2006/relationships/image" Target="../media/image44.emf"/><Relationship Id="rId20" Type="http://schemas.openxmlformats.org/officeDocument/2006/relationships/customXml" Target="../ink/ink9.xml"/><Relationship Id="rId41" Type="http://schemas.openxmlformats.org/officeDocument/2006/relationships/image" Target="../media/image31.emf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emf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21" Type="http://schemas.openxmlformats.org/officeDocument/2006/relationships/image" Target="../media/image55.emf"/><Relationship Id="rId63" Type="http://schemas.openxmlformats.org/officeDocument/2006/relationships/image" Target="../media/image76.emf"/><Relationship Id="rId68" Type="http://schemas.openxmlformats.org/officeDocument/2006/relationships/customXml" Target="../ink/ink49.xml"/><Relationship Id="rId76" Type="http://schemas.openxmlformats.org/officeDocument/2006/relationships/customXml" Target="../ink/ink53.xml"/><Relationship Id="rId84" Type="http://schemas.openxmlformats.org/officeDocument/2006/relationships/customXml" Target="../ink/ink57.xml"/><Relationship Id="rId89" Type="http://schemas.openxmlformats.org/officeDocument/2006/relationships/image" Target="../media/image3.emf"/><Relationship Id="rId97" Type="http://schemas.openxmlformats.org/officeDocument/2006/relationships/image" Target="../media/image7.emf"/><Relationship Id="rId7" Type="http://schemas.openxmlformats.org/officeDocument/2006/relationships/image" Target="../media/image48.emf"/><Relationship Id="rId71" Type="http://schemas.openxmlformats.org/officeDocument/2006/relationships/image" Target="../media/image80.emf"/><Relationship Id="rId92" Type="http://schemas.openxmlformats.org/officeDocument/2006/relationships/customXml" Target="../ink/ink61.xml"/><Relationship Id="rId2" Type="http://schemas.openxmlformats.org/officeDocument/2006/relationships/image" Target="../media/image19.png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70" Type="http://schemas.openxmlformats.org/officeDocument/2006/relationships/customXml" Target="../ink/ink50.xml"/><Relationship Id="rId75" Type="http://schemas.openxmlformats.org/officeDocument/2006/relationships/image" Target="../media/image82.emf"/><Relationship Id="rId83" Type="http://schemas.openxmlformats.org/officeDocument/2006/relationships/image" Target="../media/image86.emf"/><Relationship Id="rId88" Type="http://schemas.openxmlformats.org/officeDocument/2006/relationships/customXml" Target="../ink/ink59.xml"/><Relationship Id="rId91" Type="http://schemas.openxmlformats.org/officeDocument/2006/relationships/image" Target="../media/image4.emf"/><Relationship Id="rId96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image" Target="../media/image50.emf"/><Relationship Id="rId24" Type="http://schemas.openxmlformats.org/officeDocument/2006/relationships/customXml" Target="../ink/ink45.xml"/><Relationship Id="rId66" Type="http://schemas.openxmlformats.org/officeDocument/2006/relationships/customXml" Target="../ink/ink48.xml"/><Relationship Id="rId74" Type="http://schemas.openxmlformats.org/officeDocument/2006/relationships/customXml" Target="../ink/ink52.xml"/><Relationship Id="rId79" Type="http://schemas.openxmlformats.org/officeDocument/2006/relationships/image" Target="../media/image84.emf"/><Relationship Id="rId87" Type="http://schemas.openxmlformats.org/officeDocument/2006/relationships/image" Target="../media/image2.emf"/><Relationship Id="rId5" Type="http://schemas.openxmlformats.org/officeDocument/2006/relationships/image" Target="../media/image47.emf"/><Relationship Id="rId15" Type="http://schemas.openxmlformats.org/officeDocument/2006/relationships/image" Target="../media/image52.emf"/><Relationship Id="rId23" Type="http://schemas.openxmlformats.org/officeDocument/2006/relationships/image" Target="../media/image56.emf"/><Relationship Id="rId82" Type="http://schemas.openxmlformats.org/officeDocument/2006/relationships/customXml" Target="../ink/ink56.xml"/><Relationship Id="rId90" Type="http://schemas.openxmlformats.org/officeDocument/2006/relationships/customXml" Target="../ink/ink60.xml"/><Relationship Id="rId95" Type="http://schemas.openxmlformats.org/officeDocument/2006/relationships/image" Target="../media/image6.emf"/><Relationship Id="rId10" Type="http://schemas.openxmlformats.org/officeDocument/2006/relationships/customXml" Target="../ink/ink38.xml"/><Relationship Id="rId19" Type="http://schemas.openxmlformats.org/officeDocument/2006/relationships/image" Target="../media/image54.emf"/><Relationship Id="rId65" Type="http://schemas.openxmlformats.org/officeDocument/2006/relationships/image" Target="../media/image77.emf"/><Relationship Id="rId73" Type="http://schemas.openxmlformats.org/officeDocument/2006/relationships/image" Target="../media/image81.emf"/><Relationship Id="rId78" Type="http://schemas.openxmlformats.org/officeDocument/2006/relationships/customXml" Target="../ink/ink54.xml"/><Relationship Id="rId81" Type="http://schemas.openxmlformats.org/officeDocument/2006/relationships/image" Target="../media/image85.emf"/><Relationship Id="rId86" Type="http://schemas.openxmlformats.org/officeDocument/2006/relationships/customXml" Target="../ink/ink58.xml"/><Relationship Id="rId94" Type="http://schemas.openxmlformats.org/officeDocument/2006/relationships/customXml" Target="../ink/ink62.xml"/><Relationship Id="rId99" Type="http://schemas.openxmlformats.org/officeDocument/2006/relationships/image" Target="../media/image8.emf"/><Relationship Id="rId4" Type="http://schemas.openxmlformats.org/officeDocument/2006/relationships/customXml" Target="../ink/ink35.xml"/><Relationship Id="rId9" Type="http://schemas.openxmlformats.org/officeDocument/2006/relationships/image" Target="../media/image49.emf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64" Type="http://schemas.openxmlformats.org/officeDocument/2006/relationships/customXml" Target="../ink/ink47.xml"/><Relationship Id="rId69" Type="http://schemas.openxmlformats.org/officeDocument/2006/relationships/image" Target="../media/image79.emf"/><Relationship Id="rId77" Type="http://schemas.openxmlformats.org/officeDocument/2006/relationships/image" Target="../media/image83.emf"/><Relationship Id="rId8" Type="http://schemas.openxmlformats.org/officeDocument/2006/relationships/customXml" Target="../ink/ink37.xml"/><Relationship Id="rId72" Type="http://schemas.openxmlformats.org/officeDocument/2006/relationships/customXml" Target="../ink/ink51.xml"/><Relationship Id="rId80" Type="http://schemas.openxmlformats.org/officeDocument/2006/relationships/customXml" Target="../ink/ink55.xml"/><Relationship Id="rId85" Type="http://schemas.openxmlformats.org/officeDocument/2006/relationships/image" Target="../media/image1.emf"/><Relationship Id="rId93" Type="http://schemas.openxmlformats.org/officeDocument/2006/relationships/image" Target="../media/image5.emf"/><Relationship Id="rId98" Type="http://schemas.openxmlformats.org/officeDocument/2006/relationships/customXml" Target="../ink/ink64.xml"/><Relationship Id="rId3" Type="http://schemas.openxmlformats.org/officeDocument/2006/relationships/image" Target="../media/image20.png"/><Relationship Id="rId12" Type="http://schemas.openxmlformats.org/officeDocument/2006/relationships/customXml" Target="../ink/ink39.xml"/><Relationship Id="rId17" Type="http://schemas.openxmlformats.org/officeDocument/2006/relationships/image" Target="../media/image53.emf"/><Relationship Id="rId25" Type="http://schemas.openxmlformats.org/officeDocument/2006/relationships/image" Target="../media/image57.emf"/><Relationship Id="rId67" Type="http://schemas.openxmlformats.org/officeDocument/2006/relationships/image" Target="../media/image7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customXml" Target="../ink/ink66.xml"/><Relationship Id="rId4" Type="http://schemas.openxmlformats.org/officeDocument/2006/relationships/image" Target="../media/image8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customXml" Target="../ink/ink73.xml"/><Relationship Id="rId3" Type="http://schemas.openxmlformats.org/officeDocument/2006/relationships/customXml" Target="../ink/ink68.xml"/><Relationship Id="rId7" Type="http://schemas.openxmlformats.org/officeDocument/2006/relationships/customXml" Target="../ink/ink70.xml"/><Relationship Id="rId12" Type="http://schemas.openxmlformats.org/officeDocument/2006/relationships/image" Target="../media/image210.emf"/><Relationship Id="rId2" Type="http://schemas.openxmlformats.org/officeDocument/2006/relationships/image" Target="../media/image91.png"/><Relationship Id="rId16" Type="http://schemas.openxmlformats.org/officeDocument/2006/relationships/image" Target="../media/image4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11" Type="http://schemas.openxmlformats.org/officeDocument/2006/relationships/customXml" Target="../ink/ink72.xml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10" Type="http://schemas.openxmlformats.org/officeDocument/2006/relationships/image" Target="../media/image10.emf"/><Relationship Id="rId4" Type="http://schemas.openxmlformats.org/officeDocument/2006/relationships/image" Target="../media/image92.emf"/><Relationship Id="rId9" Type="http://schemas.openxmlformats.org/officeDocument/2006/relationships/customXml" Target="../ink/ink71.xml"/><Relationship Id="rId14" Type="http://schemas.openxmlformats.org/officeDocument/2006/relationships/image" Target="../media/image3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Conjecture and Proof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Converse, Inverse and Contrapositive Statements. Proof by Contradiction and the Pigeon-Hole Principle. </a:t>
            </a:r>
          </a:p>
        </p:txBody>
      </p:sp>
    </p:spTree>
    <p:extLst>
      <p:ext uri="{BB962C8B-B14F-4D97-AF65-F5344CB8AC3E}">
        <p14:creationId xmlns:p14="http://schemas.microsoft.com/office/powerpoint/2010/main" val="40847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06" y="411003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</a:rPr>
              <a:t>Counter -Example</a:t>
            </a:r>
            <a:endParaRPr lang="en-AU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793"/>
            <a:ext cx="10515600" cy="4639278"/>
          </a:xfrm>
        </p:spPr>
        <p:txBody>
          <a:bodyPr/>
          <a:lstStyle/>
          <a:p>
            <a:r>
              <a:rPr lang="en-AU" dirty="0" smtClean="0"/>
              <a:t>A counter example is very powerful tool for disproving statements (proving statements to be false).</a:t>
            </a:r>
          </a:p>
          <a:p>
            <a:r>
              <a:rPr lang="en-AU" dirty="0" smtClean="0"/>
              <a:t>You only need </a:t>
            </a:r>
            <a:r>
              <a:rPr lang="en-AU" b="1" dirty="0" smtClean="0">
                <a:solidFill>
                  <a:srgbClr val="FF0000"/>
                </a:solidFill>
              </a:rPr>
              <a:t>one</a:t>
            </a:r>
            <a:r>
              <a:rPr lang="en-AU" dirty="0" smtClean="0"/>
              <a:t> counter example to make your point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For example: The statement ‘all perfect squares are even’ can be shown to be false by the counter example of 9 (or 25, 47, 81….)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The statement ‘All animals are mammals’  can be shown to be false by naming </a:t>
            </a:r>
            <a:r>
              <a:rPr lang="en-AU" b="1" dirty="0" smtClean="0"/>
              <a:t>any</a:t>
            </a:r>
            <a:r>
              <a:rPr lang="en-AU" dirty="0" smtClean="0"/>
              <a:t> animal that isn’t a mammal. Only one example is needed.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Concept Development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1981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799" y="804333"/>
                <a:ext cx="11827933" cy="5918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400" dirty="0"/>
                  <a:t>For the following statements, decide if they are true or false. Accept a statement as </a:t>
                </a:r>
                <a:r>
                  <a:rPr lang="en-AU" sz="2400" b="1" dirty="0"/>
                  <a:t>TRUE</a:t>
                </a:r>
                <a:r>
                  <a:rPr lang="en-AU" sz="2400" dirty="0"/>
                  <a:t> </a:t>
                </a:r>
                <a:r>
                  <a:rPr lang="en-AU" sz="2400" i="1" dirty="0">
                    <a:solidFill>
                      <a:srgbClr val="C00000"/>
                    </a:solidFill>
                  </a:rPr>
                  <a:t>only if there are no circumstances where it could be false</a:t>
                </a:r>
                <a:r>
                  <a:rPr lang="en-AU" sz="2400" dirty="0"/>
                  <a:t>. As soon as the statement has one false case, it is </a:t>
                </a:r>
                <a:r>
                  <a:rPr lang="en-AU" sz="2400" b="1" dirty="0"/>
                  <a:t>FALSE</a:t>
                </a:r>
                <a:r>
                  <a:rPr lang="en-AU" sz="2400" dirty="0"/>
                  <a:t>. </a:t>
                </a:r>
              </a:p>
              <a:p>
                <a:pPr marL="0" indent="0">
                  <a:buNone/>
                </a:pPr>
                <a:endParaRPr lang="en-AU" sz="1600" b="1" dirty="0"/>
              </a:p>
              <a:p>
                <a:pPr marL="457200" indent="-457200">
                  <a:buAutoNum type="arabicParenR"/>
                </a:pPr>
                <a:r>
                  <a:rPr lang="en-AU" sz="2400" b="1" dirty="0"/>
                  <a:t>All prime numbers are odd numbers</a:t>
                </a:r>
              </a:p>
              <a:p>
                <a:pPr marL="457200" indent="-457200">
                  <a:buAutoNum type="arabicParenR"/>
                </a:pPr>
                <a:endParaRPr lang="en-AU" sz="2400" b="1" dirty="0"/>
              </a:p>
              <a:p>
                <a:pPr marL="457200" indent="-457200">
                  <a:buAutoNum type="arabicParenR"/>
                </a:pPr>
                <a:r>
                  <a:rPr lang="en-AU" sz="2400" b="1" dirty="0"/>
                  <a:t>For all people, getting older is inevitable</a:t>
                </a:r>
              </a:p>
              <a:p>
                <a:pPr marL="457200" indent="-457200">
                  <a:buAutoNum type="arabicParenR"/>
                </a:pPr>
                <a:endParaRPr lang="en-AU" sz="2400" b="1" dirty="0"/>
              </a:p>
              <a:p>
                <a:pPr marL="457200" indent="-457200">
                  <a:buAutoNum type="arabicParenR"/>
                </a:pPr>
                <a:r>
                  <a:rPr lang="en-AU" sz="2400" b="1" dirty="0"/>
                  <a:t>All right angles are isosceles</a:t>
                </a:r>
              </a:p>
              <a:p>
                <a:pPr marL="457200" indent="-457200">
                  <a:buAutoNum type="arabicParenR"/>
                </a:pPr>
                <a:endParaRPr lang="en-AU" sz="2400" b="1" dirty="0"/>
              </a:p>
              <a:p>
                <a:pPr marL="457200" indent="-457200">
                  <a:buAutoNum type="arabicParenR"/>
                </a:pPr>
                <a:r>
                  <a:rPr lang="en-AU" sz="2400" b="1" dirty="0"/>
                  <a:t>For all real numbers, the square of the number is non-negative (i.e. for all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A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AU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A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A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A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A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AU" sz="2400" b="1" dirty="0"/>
                  <a:t>) </a:t>
                </a:r>
              </a:p>
              <a:p>
                <a:pPr marL="457200" indent="-457200">
                  <a:buAutoNum type="arabicParenR"/>
                </a:pPr>
                <a:endParaRPr lang="en-AU" sz="2400" b="1" dirty="0"/>
              </a:p>
              <a:p>
                <a:pPr marL="457200" indent="-457200">
                  <a:buAutoNum type="arabicParenR"/>
                </a:pPr>
                <a:r>
                  <a:rPr lang="en-AU" sz="2400" b="1" dirty="0"/>
                  <a:t>If x</a:t>
                </a:r>
                <a:r>
                  <a:rPr lang="en-AU" sz="2400" b="1" baseline="30000" dirty="0"/>
                  <a:t>2</a:t>
                </a:r>
                <a:r>
                  <a:rPr lang="en-AU" sz="2400" b="1" dirty="0"/>
                  <a:t> = 4, then x = 2</a:t>
                </a:r>
              </a:p>
              <a:p>
                <a:pPr marL="457200" indent="-457200">
                  <a:buAutoNum type="arabicParenR"/>
                </a:pPr>
                <a:endParaRPr lang="en-AU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799" y="804333"/>
                <a:ext cx="11827933" cy="5918200"/>
              </a:xfrm>
              <a:blipFill rotWithShape="0">
                <a:blip r:embed="rId2"/>
                <a:stretch>
                  <a:fillRect l="-825" t="-1442" r="-928" b="-14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20109" y="2186400"/>
            <a:ext cx="547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False, as 2 is a prime number but is even.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0109" y="3113733"/>
            <a:ext cx="5522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True, this is the case for all people as time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is independent (i.e. cannot be controlled).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5854" y="4041066"/>
            <a:ext cx="587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False, a 3-4-5 right angled triangle is scalene.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8519" y="5495329"/>
            <a:ext cx="720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True, since the square of a negative number is positive.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3807" y="6190057"/>
            <a:ext cx="538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False, as x = -2 is also a possible solution.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0" y="0"/>
            <a:ext cx="363855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True or False?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74750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0" y="749995"/>
            <a:ext cx="12049443" cy="60367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6"/>
            </a:pPr>
            <a:r>
              <a:rPr lang="en-AU" sz="2400" b="1" dirty="0"/>
              <a:t>If x = 2, then x</a:t>
            </a:r>
            <a:r>
              <a:rPr lang="en-AU" sz="2400" b="1" baseline="30000" dirty="0"/>
              <a:t>2</a:t>
            </a:r>
            <a:r>
              <a:rPr lang="en-AU" sz="2400" b="1" dirty="0"/>
              <a:t> = 4</a:t>
            </a:r>
          </a:p>
          <a:p>
            <a:pPr marL="457200" indent="-457200">
              <a:buFont typeface="+mj-lt"/>
              <a:buAutoNum type="arabicParenR" startAt="6"/>
            </a:pPr>
            <a:endParaRPr lang="en-AU" sz="2400" dirty="0"/>
          </a:p>
          <a:p>
            <a:pPr marL="457200" indent="-457200">
              <a:buFont typeface="+mj-lt"/>
              <a:buAutoNum type="arabicParenR" startAt="6"/>
            </a:pPr>
            <a:r>
              <a:rPr lang="en-AU" sz="2400" b="1" dirty="0"/>
              <a:t>If a particular animal is an eagle, then the animal is a bird. </a:t>
            </a:r>
          </a:p>
          <a:p>
            <a:pPr marL="457200" indent="-457200">
              <a:buFont typeface="+mj-lt"/>
              <a:buAutoNum type="arabicParenR" startAt="6"/>
            </a:pPr>
            <a:endParaRPr lang="en-AU" sz="2400" dirty="0"/>
          </a:p>
          <a:p>
            <a:pPr marL="457200" indent="-457200">
              <a:buFont typeface="+mj-lt"/>
              <a:buAutoNum type="arabicParenR" startAt="6"/>
            </a:pPr>
            <a:r>
              <a:rPr lang="en-AU" sz="2400" b="1" dirty="0"/>
              <a:t>If a particular animal is a bird, then the animal is an eagle. </a:t>
            </a:r>
          </a:p>
          <a:p>
            <a:pPr marL="457200" indent="-457200">
              <a:buFont typeface="+mj-lt"/>
              <a:buAutoNum type="arabicParenR" startAt="6"/>
            </a:pPr>
            <a:endParaRPr lang="en-AU" sz="2400" dirty="0"/>
          </a:p>
          <a:p>
            <a:pPr marL="457200" indent="-457200">
              <a:buFont typeface="+mj-lt"/>
              <a:buAutoNum type="arabicParenR" startAt="6"/>
            </a:pPr>
            <a:r>
              <a:rPr lang="en-AU" sz="2400" b="1" dirty="0"/>
              <a:t>Every living dog has a heart. My cat has a heart. Therefore my cat is a dog. </a:t>
            </a:r>
          </a:p>
          <a:p>
            <a:pPr marL="457200" indent="-457200">
              <a:buFont typeface="+mj-lt"/>
              <a:buAutoNum type="arabicParenR" startAt="6"/>
            </a:pPr>
            <a:endParaRPr lang="en-AU" sz="2400" dirty="0"/>
          </a:p>
          <a:p>
            <a:pPr marL="457200" indent="-457200">
              <a:buFont typeface="+mj-lt"/>
              <a:buAutoNum type="arabicParenR" startAt="6"/>
            </a:pPr>
            <a:endParaRPr lang="en-AU" sz="2400" dirty="0"/>
          </a:p>
          <a:p>
            <a:pPr marL="457200" indent="-457200">
              <a:buFont typeface="+mj-lt"/>
              <a:buAutoNum type="arabicParenR" startAt="6"/>
            </a:pPr>
            <a:r>
              <a:rPr lang="en-AU" sz="2400" b="1" dirty="0"/>
              <a:t>If a postman has seven letters to deliver to six letter boxes, at least one letter box must get more than one letter. </a:t>
            </a:r>
          </a:p>
          <a:p>
            <a:pPr marL="457200" indent="-457200">
              <a:buFont typeface="+mj-lt"/>
              <a:buAutoNum type="arabicParenR" startAt="6"/>
            </a:pPr>
            <a:endParaRPr lang="en-AU" sz="2400" dirty="0"/>
          </a:p>
          <a:p>
            <a:pPr marL="457200" indent="-457200">
              <a:buFont typeface="+mj-lt"/>
              <a:buAutoNum type="arabicParenR" startAt="6"/>
            </a:pPr>
            <a:endParaRPr lang="en-AU" sz="2400" dirty="0"/>
          </a:p>
          <a:p>
            <a:pPr marL="457200" indent="-457200">
              <a:buFont typeface="+mj-lt"/>
              <a:buAutoNum type="arabicParenR" startAt="6"/>
            </a:pPr>
            <a:endParaRPr lang="en-AU" sz="2400" dirty="0"/>
          </a:p>
          <a:p>
            <a:pPr marL="457200" indent="-457200">
              <a:buFont typeface="+mj-lt"/>
              <a:buAutoNum type="arabicParenR" startAt="6"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02701" y="685801"/>
            <a:ext cx="195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True, as 2</a:t>
            </a:r>
            <a:r>
              <a:rPr lang="en-AU" sz="2400" b="1" baseline="30000" dirty="0">
                <a:solidFill>
                  <a:srgbClr val="0070C0"/>
                </a:solidFill>
              </a:rPr>
              <a:t>2</a:t>
            </a:r>
            <a:r>
              <a:rPr lang="en-AU" sz="2400" b="1" dirty="0">
                <a:solidFill>
                  <a:srgbClr val="0070C0"/>
                </a:solidFill>
              </a:rPr>
              <a:t> =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0959" y="1621136"/>
            <a:ext cx="369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True, as all eagles are birds.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6054" y="4036830"/>
            <a:ext cx="9428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False. Though the first two statements are valid, this does not mean that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all cats are dogs.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8136" y="5585090"/>
            <a:ext cx="8568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True, as if you have 6 letter boxes and 7 letters, 6 of the letters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can fill each box and the last letter can go into any of the 6 boxes. 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This means one of the boxes will have more than 1 letter.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0959" y="2563168"/>
            <a:ext cx="3753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False, since not all birds are 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Eagles.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C2C513-7683-4D59-B2C8-80EF2145E98E}"/>
              </a:ext>
            </a:extLst>
          </p:cNvPr>
          <p:cNvSpPr txBox="1"/>
          <p:nvPr/>
        </p:nvSpPr>
        <p:spPr>
          <a:xfrm>
            <a:off x="0" y="0"/>
            <a:ext cx="363855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True or False?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8891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0" y="749995"/>
            <a:ext cx="12049443" cy="60367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11"/>
            </a:pPr>
            <a:r>
              <a:rPr lang="en-AU" sz="2400" b="1" dirty="0"/>
              <a:t>If it is not ‘not raining’ then it must be raining.</a:t>
            </a:r>
          </a:p>
          <a:p>
            <a:pPr marL="457200" indent="-457200">
              <a:buFont typeface="+mj-lt"/>
              <a:buAutoNum type="arabicParenR" startAt="11"/>
            </a:pPr>
            <a:endParaRPr lang="en-AU" sz="2400" dirty="0"/>
          </a:p>
          <a:p>
            <a:pPr marL="457200" indent="-457200">
              <a:buFont typeface="+mj-lt"/>
              <a:buAutoNum type="arabicParenR" startAt="11"/>
            </a:pPr>
            <a:endParaRPr lang="en-AU" sz="2400" dirty="0"/>
          </a:p>
          <a:p>
            <a:pPr marL="457200" indent="-457200">
              <a:buFont typeface="+mj-lt"/>
              <a:buAutoNum type="arabicParenR" startAt="11"/>
            </a:pPr>
            <a:r>
              <a:rPr lang="en-AU" sz="2400" b="1" dirty="0"/>
              <a:t>You cannot have a right triangle with one side of length 3x cm, another side of length (4x + 5) cm and the longest side of length (5x + 4) cm.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457200" indent="-457200">
              <a:buFont typeface="+mj-lt"/>
              <a:buAutoNum type="arabicParenR" startAt="6"/>
            </a:pPr>
            <a:endParaRPr lang="en-AU" sz="2400" dirty="0"/>
          </a:p>
          <a:p>
            <a:pPr marL="457200" indent="-457200">
              <a:buFont typeface="+mj-lt"/>
              <a:buAutoNum type="arabicParenR" startAt="6"/>
            </a:pPr>
            <a:endParaRPr lang="en-AU" sz="2400" dirty="0"/>
          </a:p>
          <a:p>
            <a:pPr marL="457200" indent="-457200">
              <a:buFont typeface="+mj-lt"/>
              <a:buAutoNum type="arabicParenR" startAt="6"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93709" y="1184872"/>
            <a:ext cx="6193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True, as the negation of ‘not raining’ is raining.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2403" y="2875757"/>
            <a:ext cx="94201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Assume that these side lengths give a right angled triangle. If so, then by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Pythagoras’ Theorem, the square of the two shorter sides will equal the 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square of the longer side.</a:t>
            </a:r>
          </a:p>
          <a:p>
            <a:endParaRPr lang="en-AU" sz="2400" b="1" dirty="0">
              <a:solidFill>
                <a:srgbClr val="0070C0"/>
              </a:solidFill>
            </a:endParaRPr>
          </a:p>
          <a:p>
            <a:r>
              <a:rPr lang="en-AU" sz="2400" b="1" dirty="0">
                <a:solidFill>
                  <a:srgbClr val="0070C0"/>
                </a:solidFill>
              </a:rPr>
              <a:t>LHS: (3x)</a:t>
            </a:r>
            <a:r>
              <a:rPr lang="en-AU" sz="2400" b="1" baseline="30000" dirty="0">
                <a:solidFill>
                  <a:srgbClr val="0070C0"/>
                </a:solidFill>
              </a:rPr>
              <a:t>2</a:t>
            </a:r>
            <a:r>
              <a:rPr lang="en-AU" sz="2400" b="1" dirty="0">
                <a:solidFill>
                  <a:srgbClr val="0070C0"/>
                </a:solidFill>
              </a:rPr>
              <a:t> + (4x + 5)</a:t>
            </a:r>
            <a:r>
              <a:rPr lang="en-AU" sz="2400" b="1" baseline="30000" dirty="0">
                <a:solidFill>
                  <a:srgbClr val="0070C0"/>
                </a:solidFill>
              </a:rPr>
              <a:t>2 </a:t>
            </a:r>
            <a:r>
              <a:rPr lang="en-AU" sz="2400" b="1" dirty="0">
                <a:solidFill>
                  <a:srgbClr val="0070C0"/>
                </a:solidFill>
              </a:rPr>
              <a:t>= 25x</a:t>
            </a:r>
            <a:r>
              <a:rPr lang="en-AU" sz="2400" b="1" baseline="30000" dirty="0">
                <a:solidFill>
                  <a:srgbClr val="0070C0"/>
                </a:solidFill>
              </a:rPr>
              <a:t>2</a:t>
            </a:r>
            <a:r>
              <a:rPr lang="en-AU" sz="2400" b="1" dirty="0">
                <a:solidFill>
                  <a:srgbClr val="0070C0"/>
                </a:solidFill>
              </a:rPr>
              <a:t> + 40x + 25 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RHS: (5x + 4)</a:t>
            </a:r>
            <a:r>
              <a:rPr lang="en-AU" sz="2400" b="1" baseline="30000" dirty="0">
                <a:solidFill>
                  <a:srgbClr val="0070C0"/>
                </a:solidFill>
              </a:rPr>
              <a:t>2</a:t>
            </a:r>
            <a:r>
              <a:rPr lang="en-AU" sz="2400" b="1" dirty="0">
                <a:solidFill>
                  <a:srgbClr val="0070C0"/>
                </a:solidFill>
              </a:rPr>
              <a:t> = 25x</a:t>
            </a:r>
            <a:r>
              <a:rPr lang="en-AU" sz="2400" b="1" baseline="30000" dirty="0">
                <a:solidFill>
                  <a:srgbClr val="0070C0"/>
                </a:solidFill>
              </a:rPr>
              <a:t>2</a:t>
            </a:r>
            <a:r>
              <a:rPr lang="en-AU" sz="2400" b="1" dirty="0">
                <a:solidFill>
                  <a:srgbClr val="0070C0"/>
                </a:solidFill>
              </a:rPr>
              <a:t> + 40x + 16</a:t>
            </a:r>
          </a:p>
          <a:p>
            <a:endParaRPr lang="en-AU" sz="2400" b="1" dirty="0">
              <a:solidFill>
                <a:srgbClr val="0070C0"/>
              </a:solidFill>
            </a:endParaRPr>
          </a:p>
          <a:p>
            <a:r>
              <a:rPr lang="en-AU" sz="2400" b="1" dirty="0">
                <a:solidFill>
                  <a:srgbClr val="0070C0"/>
                </a:solidFill>
              </a:rPr>
              <a:t>Since the LHS ≠ RHS, this contradicts our initial assumption. Hence these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side lengths do not make a right angled triangle.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1CDCF7-7B9B-4CA0-BF27-CF60F2919C9A}"/>
              </a:ext>
            </a:extLst>
          </p:cNvPr>
          <p:cNvSpPr txBox="1"/>
          <p:nvPr/>
        </p:nvSpPr>
        <p:spPr>
          <a:xfrm>
            <a:off x="0" y="0"/>
            <a:ext cx="363855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True or False?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8308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292387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b="1" dirty="0" smtClean="0">
                <a:solidFill>
                  <a:srgbClr val="002060"/>
                </a:solidFill>
              </a:rPr>
              <a:t>Conditional Statement - Implication</a:t>
            </a:r>
            <a:endParaRPr lang="en-AU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6286"/>
                <a:ext cx="9422674" cy="487067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endParaRPr lang="en-A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 conditional statement is of the form:</a:t>
                </a:r>
              </a:p>
              <a:p>
                <a:pPr marL="0" indent="0">
                  <a:buNone/>
                </a:pPr>
                <a:r>
                  <a:rPr lang="en-AU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it is raining    </a:t>
                </a:r>
                <a:r>
                  <a:rPr lang="en-AU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then</a:t>
                </a:r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the grass is wet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en-AU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 is true       </a:t>
                </a:r>
                <a:r>
                  <a:rPr lang="en-AU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then</a:t>
                </a:r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Q is true</a:t>
                </a:r>
              </a:p>
              <a:p>
                <a:pPr marL="0" indent="0">
                  <a:buNone/>
                </a:pPr>
                <a:endParaRPr lang="en-A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Mathematically, this can be written as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AU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lang="en-A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A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If   a number is even, then this </a:t>
                </a:r>
                <a:r>
                  <a:rPr lang="en-AU" dirty="0">
                    <a:solidFill>
                      <a:srgbClr val="FF0000"/>
                    </a:solidFill>
                  </a:rPr>
                  <a:t>implies</a:t>
                </a:r>
                <a:r>
                  <a:rPr lang="en-AU" dirty="0"/>
                  <a:t>    it is a multiple of 2</a:t>
                </a:r>
              </a:p>
              <a:p>
                <a:pPr marL="0" indent="0">
                  <a:buNone/>
                </a:pPr>
                <a:r>
                  <a:rPr lang="en-AU" dirty="0"/>
                  <a:t>Mathematically, this can be written as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AU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even numbers </a:t>
                </a:r>
                <a14:m>
                  <m:oMath xmlns:m="http://schemas.openxmlformats.org/officeDocument/2006/math"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AU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multiple </a:t>
                </a:r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of 2</a:t>
                </a:r>
                <a:endParaRPr lang="en-A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AU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6286"/>
                <a:ext cx="9422674" cy="4870677"/>
              </a:xfrm>
              <a:blipFill rotWithShape="0">
                <a:blip r:embed="rId2"/>
                <a:stretch>
                  <a:fillRect l="-1165" b="-30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Concept Development</a:t>
            </a:r>
            <a:endParaRPr lang="en-AU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1219269" y="3017880"/>
              <a:ext cx="1730880" cy="481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669" y="2994120"/>
                <a:ext cx="17740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Ink 42"/>
              <p14:cNvContentPartPr/>
              <p14:nvPr/>
            </p14:nvContentPartPr>
            <p14:xfrm>
              <a:off x="3966069" y="3009240"/>
              <a:ext cx="2060280" cy="3884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45909" y="2987640"/>
                <a:ext cx="2103120" cy="43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59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96" y="1218443"/>
            <a:ext cx="11963399" cy="5946775"/>
          </a:xfrm>
        </p:spPr>
        <p:txBody>
          <a:bodyPr/>
          <a:lstStyle/>
          <a:p>
            <a:pPr marL="0" indent="0">
              <a:buNone/>
            </a:pPr>
            <a:r>
              <a:rPr lang="en-AU" sz="2600" dirty="0"/>
              <a:t>The </a:t>
            </a:r>
            <a:r>
              <a:rPr lang="en-AU" sz="2600" b="1" dirty="0">
                <a:solidFill>
                  <a:srgbClr val="C00000"/>
                </a:solidFill>
              </a:rPr>
              <a:t>converse</a:t>
            </a:r>
            <a:r>
              <a:rPr lang="en-AU" sz="2600" dirty="0"/>
              <a:t> of </a:t>
            </a:r>
            <a:r>
              <a:rPr lang="en-AU" sz="2600" b="1" dirty="0">
                <a:solidFill>
                  <a:srgbClr val="C00000"/>
                </a:solidFill>
              </a:rPr>
              <a:t>‘If P then Q’ </a:t>
            </a:r>
            <a:r>
              <a:rPr lang="en-AU" sz="2600" dirty="0"/>
              <a:t>is </a:t>
            </a:r>
            <a:r>
              <a:rPr lang="en-AU" sz="2600" b="1" dirty="0">
                <a:solidFill>
                  <a:srgbClr val="C00000"/>
                </a:solidFill>
              </a:rPr>
              <a:t>‘If Q then P’. </a:t>
            </a:r>
          </a:p>
          <a:p>
            <a:pPr marL="0" indent="0">
              <a:buNone/>
            </a:pPr>
            <a:endParaRPr lang="en-AU" sz="2600" dirty="0"/>
          </a:p>
          <a:p>
            <a:pPr marL="0" indent="0">
              <a:buNone/>
            </a:pPr>
            <a:r>
              <a:rPr lang="en-AU" sz="2600" dirty="0"/>
              <a:t>For example, if we have the statement:</a:t>
            </a:r>
          </a:p>
          <a:p>
            <a:pPr marL="0" indent="0">
              <a:buNone/>
            </a:pPr>
            <a:endParaRPr lang="en-AU" sz="2600" dirty="0"/>
          </a:p>
          <a:p>
            <a:pPr marL="0" indent="0" algn="ctr">
              <a:buNone/>
            </a:pPr>
            <a:r>
              <a:rPr lang="en-AU" sz="2600" dirty="0"/>
              <a:t>If x = 2, then x</a:t>
            </a:r>
            <a:r>
              <a:rPr lang="en-AU" sz="2600" baseline="30000" dirty="0"/>
              <a:t>2</a:t>
            </a:r>
            <a:r>
              <a:rPr lang="en-AU" sz="2600" dirty="0"/>
              <a:t> = 4</a:t>
            </a:r>
          </a:p>
          <a:p>
            <a:pPr marL="0" indent="0">
              <a:buNone/>
            </a:pPr>
            <a:r>
              <a:rPr lang="en-AU" sz="2600" dirty="0"/>
              <a:t>The converse is:</a:t>
            </a:r>
          </a:p>
          <a:p>
            <a:pPr marL="0" indent="0">
              <a:buNone/>
            </a:pPr>
            <a:endParaRPr lang="en-AU" sz="2600" dirty="0"/>
          </a:p>
          <a:p>
            <a:pPr marL="0" indent="0" algn="ctr">
              <a:buNone/>
            </a:pPr>
            <a:r>
              <a:rPr lang="en-AU" sz="2600" dirty="0"/>
              <a:t>If x</a:t>
            </a:r>
            <a:r>
              <a:rPr lang="en-AU" sz="2600" baseline="30000" dirty="0"/>
              <a:t>2</a:t>
            </a:r>
            <a:r>
              <a:rPr lang="en-AU" sz="2600" dirty="0"/>
              <a:t> = 4, then x = 2</a:t>
            </a:r>
          </a:p>
          <a:p>
            <a:pPr marL="0" indent="0">
              <a:buNone/>
            </a:pPr>
            <a:endParaRPr lang="en-AU" sz="2600" dirty="0"/>
          </a:p>
          <a:p>
            <a:pPr marL="0" indent="0">
              <a:buNone/>
            </a:pPr>
            <a:r>
              <a:rPr lang="en-AU" sz="2600" dirty="0"/>
              <a:t>We can see that </a:t>
            </a:r>
            <a:r>
              <a:rPr lang="en-AU" sz="2600" b="1" dirty="0">
                <a:solidFill>
                  <a:srgbClr val="C00000"/>
                </a:solidFill>
              </a:rPr>
              <a:t>the converse of a true statement is NOT ALWAYS TRUE</a:t>
            </a:r>
            <a:r>
              <a:rPr lang="en-AU" sz="2600" dirty="0"/>
              <a:t> as x = -2 gives x</a:t>
            </a:r>
            <a:r>
              <a:rPr lang="en-AU" sz="2600" baseline="30000" dirty="0"/>
              <a:t>2</a:t>
            </a:r>
            <a:r>
              <a:rPr lang="en-AU" sz="2600" dirty="0"/>
              <a:t> = 4. If you want to write the converse of a statement, remember that the two events P and Q in the statement are reversed. </a:t>
            </a:r>
          </a:p>
          <a:p>
            <a:pPr marL="0" indent="0" algn="ctr">
              <a:buNone/>
            </a:pP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10307D-6861-4E13-9236-6BD3D6411B4D}"/>
              </a:ext>
            </a:extLst>
          </p:cNvPr>
          <p:cNvSpPr txBox="1"/>
          <p:nvPr/>
        </p:nvSpPr>
        <p:spPr>
          <a:xfrm>
            <a:off x="0" y="0"/>
            <a:ext cx="4295776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CONVERSE Statements</a:t>
            </a:r>
            <a:endParaRPr lang="en-AU" sz="3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743" y="292387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b="1" dirty="0" smtClean="0">
                <a:solidFill>
                  <a:srgbClr val="002060"/>
                </a:solidFill>
              </a:rPr>
              <a:t>Conditional Statement - Converse</a:t>
            </a:r>
            <a:endParaRPr lang="en-A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623" y="1067980"/>
                <a:ext cx="115062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dirty="0" smtClean="0"/>
                  <a:t>The converse of P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 smtClean="0"/>
                  <a:t>Q is Q</a:t>
                </a:r>
                <a:r>
                  <a:rPr lang="en-A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 smtClean="0"/>
                  <a:t>P,</a:t>
                </a:r>
                <a:r>
                  <a:rPr lang="en-AU" dirty="0"/>
                  <a:t> </a:t>
                </a:r>
                <a:r>
                  <a:rPr lang="en-AU" dirty="0" smtClean="0"/>
                  <a:t>however, just because one is true, it does not automatically follow that the converse is true.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 smtClean="0"/>
                  <a:t>For example, </a:t>
                </a:r>
              </a:p>
              <a:p>
                <a:pPr marL="0" indent="0">
                  <a:buNone/>
                </a:pPr>
                <a:r>
                  <a:rPr lang="en-AU" dirty="0"/>
                  <a:t>	</a:t>
                </a:r>
                <a:r>
                  <a:rPr lang="en-AU" dirty="0" smtClean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=36 </m:t>
                    </m:r>
                  </m:oMath>
                </a14:m>
                <a:r>
                  <a:rPr lang="en-AU" dirty="0" smtClean="0"/>
                  <a:t>is true</a:t>
                </a:r>
              </a:p>
              <a:p>
                <a:pPr marL="0" indent="0">
                  <a:buNone/>
                </a:pPr>
                <a:r>
                  <a:rPr lang="en-AU" dirty="0" smtClean="0"/>
                  <a:t>But</a:t>
                </a:r>
              </a:p>
              <a:p>
                <a:pPr marL="0" indent="0">
                  <a:buNone/>
                </a:pPr>
                <a:r>
                  <a:rPr lang="en-AU" dirty="0"/>
                  <a:t>	</a:t>
                </a:r>
                <a:r>
                  <a:rPr lang="en-AU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=36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AU" dirty="0" smtClean="0"/>
                  <a:t> is false, because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en-AU" dirty="0" smtClean="0"/>
                  <a:t> also</a:t>
                </a:r>
              </a:p>
              <a:p>
                <a:pPr marL="0" indent="0">
                  <a:buNone/>
                </a:pPr>
                <a:endParaRPr lang="en-AU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623" y="1067980"/>
                <a:ext cx="11506200" cy="4351338"/>
              </a:xfrm>
              <a:blipFill rotWithShape="0">
                <a:blip r:embed="rId2"/>
                <a:stretch>
                  <a:fillRect l="-111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10307D-6861-4E13-9236-6BD3D6411B4D}"/>
              </a:ext>
            </a:extLst>
          </p:cNvPr>
          <p:cNvSpPr txBox="1"/>
          <p:nvPr/>
        </p:nvSpPr>
        <p:spPr>
          <a:xfrm>
            <a:off x="0" y="0"/>
            <a:ext cx="4295776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CONVERSE Statements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7912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826557"/>
            <a:ext cx="11963399" cy="594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300" dirty="0"/>
              <a:t>For each statement below, find its converse and decide whether or not it is true.</a:t>
            </a:r>
          </a:p>
          <a:p>
            <a:pPr marL="457200" indent="-457200">
              <a:buAutoNum type="arabicParenR"/>
            </a:pPr>
            <a:r>
              <a:rPr lang="en-AU" sz="2300" dirty="0"/>
              <a:t>If you do a lot of exercise, then you sweat.</a:t>
            </a:r>
          </a:p>
          <a:p>
            <a:pPr marL="457200" indent="-457200">
              <a:buAutoNum type="arabicParenR"/>
            </a:pPr>
            <a:endParaRPr lang="en-AU" sz="2300" dirty="0"/>
          </a:p>
          <a:p>
            <a:pPr marL="457200" indent="-457200">
              <a:buAutoNum type="arabicParenR"/>
            </a:pPr>
            <a:endParaRPr lang="en-AU" sz="2300" dirty="0"/>
          </a:p>
          <a:p>
            <a:pPr marL="457200" indent="-457200">
              <a:buAutoNum type="arabicParenR"/>
            </a:pPr>
            <a:r>
              <a:rPr lang="en-AU" sz="2300" dirty="0"/>
              <a:t>If you study hard, then your Mathematics improves.</a:t>
            </a:r>
          </a:p>
          <a:p>
            <a:pPr marL="457200" indent="-457200">
              <a:buAutoNum type="arabicParenR"/>
            </a:pPr>
            <a:endParaRPr lang="en-AU" sz="23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3) If a boy has a P-plate, then he has learnt to drive. </a:t>
            </a:r>
          </a:p>
          <a:p>
            <a:pPr marL="0" indent="0">
              <a:buNone/>
            </a:pPr>
            <a:endParaRPr lang="en-AU" sz="2400" dirty="0"/>
          </a:p>
          <a:p>
            <a:pPr marL="0" indent="0" algn="ctr">
              <a:buNone/>
            </a:pP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4307" y="1708619"/>
            <a:ext cx="72252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</a:rPr>
              <a:t>CONVERSE: If you sweat, then you do a lot of exercise.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FALSE, because you could be sweating from hot weather. </a:t>
            </a:r>
            <a:endParaRPr lang="en-AU" sz="23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C747CD-46AA-4BD2-BCA0-578F2EE2BD29}"/>
              </a:ext>
            </a:extLst>
          </p:cNvPr>
          <p:cNvSpPr txBox="1"/>
          <p:nvPr/>
        </p:nvSpPr>
        <p:spPr>
          <a:xfrm>
            <a:off x="0" y="0"/>
            <a:ext cx="5819775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EXAMPLE 1: Converse (SWAP IT)</a:t>
            </a:r>
            <a:endParaRPr lang="en-A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DE2837-3DE4-4794-9BBD-13E45523D671}"/>
              </a:ext>
            </a:extLst>
          </p:cNvPr>
          <p:cNvSpPr txBox="1"/>
          <p:nvPr/>
        </p:nvSpPr>
        <p:spPr>
          <a:xfrm>
            <a:off x="604306" y="3028890"/>
            <a:ext cx="114776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</a:rPr>
              <a:t>CONVERSE: If your Mathematics improves, then you study hard. 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FALSE, other factors could influence your improvement in Mathematics, such as your interest in the subject.</a:t>
            </a:r>
            <a:endParaRPr lang="en-AU" sz="23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ECED33-A222-49B5-92EA-D9B0ED965970}"/>
              </a:ext>
            </a:extLst>
          </p:cNvPr>
          <p:cNvSpPr txBox="1"/>
          <p:nvPr/>
        </p:nvSpPr>
        <p:spPr>
          <a:xfrm>
            <a:off x="604306" y="4800540"/>
            <a:ext cx="114776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</a:rPr>
              <a:t>CONVERSE: If a boy has learnt to drive, then he has a P-Plate.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FALSE, he could already have his license and that’s why he knows how to drive, or he could still be on his L-Plates. </a:t>
            </a:r>
            <a:endParaRPr lang="en-AU" sz="23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1263" y="1258779"/>
                <a:ext cx="8156510" cy="487067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AU" dirty="0" smtClean="0"/>
                  <a:t>If a number is even, this </a:t>
                </a:r>
                <a:r>
                  <a:rPr lang="en-AU" dirty="0" smtClean="0">
                    <a:solidFill>
                      <a:srgbClr val="FF0000"/>
                    </a:solidFill>
                  </a:rPr>
                  <a:t>implies</a:t>
                </a:r>
                <a:r>
                  <a:rPr lang="en-AU" dirty="0" smtClean="0"/>
                  <a:t> it is a multiple of 2</a:t>
                </a:r>
              </a:p>
              <a:p>
                <a:pPr marL="0" indent="0">
                  <a:buNone/>
                </a:pPr>
                <a:endParaRPr lang="en-AU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even numbers </a:t>
                </a:r>
                <a14:m>
                  <m:oMath xmlns:m="http://schemas.openxmlformats.org/officeDocument/2006/math">
                    <m:r>
                      <a:rPr lang="en-AU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multiple of 2</a:t>
                </a:r>
              </a:p>
              <a:p>
                <a:pPr marL="0" indent="0" algn="ctr">
                  <a:buNone/>
                </a:pPr>
                <a:endParaRPr lang="en-A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AU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converse</a:t>
                </a:r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of this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 </m:t>
                    </m:r>
                  </m:oMath>
                </a14:m>
                <a:r>
                  <a:rPr lang="en-AU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multiples of 2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even numbers</a:t>
                </a:r>
              </a:p>
              <a:p>
                <a:pPr marL="0" indent="0" algn="ctr">
                  <a:buNone/>
                </a:pPr>
                <a:endParaRPr lang="en-A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Since this statement is also true, we can also write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even numbers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⟺</m:t>
                    </m:r>
                  </m:oMath>
                </a14:m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multiples of 2</a:t>
                </a:r>
              </a:p>
              <a:p>
                <a:pPr marL="0" indent="0" algn="ctr">
                  <a:buNone/>
                </a:pPr>
                <a:endParaRPr lang="en-A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When we use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⟺</m:t>
                    </m:r>
                  </m:oMath>
                </a14:m>
                <a:r>
                  <a:rPr lang="en-A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it means the statements </a:t>
                </a:r>
                <a:r>
                  <a:rPr lang="en-AU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 equivalent</a:t>
                </a:r>
                <a:endParaRPr lang="en-AU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263" y="1258779"/>
                <a:ext cx="8156510" cy="4870677"/>
              </a:xfrm>
              <a:blipFill rotWithShape="0">
                <a:blip r:embed="rId2"/>
                <a:stretch>
                  <a:fillRect l="-1345" t="-2503" b="-30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30406" y="1929570"/>
                <a:ext cx="95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 smtClean="0"/>
                  <a:t>P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400" dirty="0" smtClean="0"/>
                  <a:t> Q</a:t>
                </a:r>
                <a:endParaRPr lang="en-A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406" y="1929570"/>
                <a:ext cx="95410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9554" t="-10667" r="-891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24982" y="3306977"/>
                <a:ext cx="95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 smtClean="0"/>
                  <a:t>Q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400" dirty="0" smtClean="0"/>
                  <a:t> P</a:t>
                </a:r>
                <a:endParaRPr lang="en-A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982" y="3306977"/>
                <a:ext cx="95410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256" t="-10526" r="-8974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30407" y="5070226"/>
                <a:ext cx="155753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dirty="0" smtClean="0"/>
                  <a:t>If P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400" dirty="0" smtClean="0"/>
                  <a:t> Q</a:t>
                </a:r>
              </a:p>
              <a:p>
                <a:pPr algn="ctr"/>
                <a:r>
                  <a:rPr lang="en-AU" sz="2400" dirty="0" smtClean="0"/>
                  <a:t>and </a:t>
                </a:r>
              </a:p>
              <a:p>
                <a:pPr algn="ctr"/>
                <a:r>
                  <a:rPr lang="en-AU" sz="2400" dirty="0" smtClean="0"/>
                  <a:t>Q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400" dirty="0" smtClean="0"/>
                  <a:t> P</a:t>
                </a:r>
              </a:p>
              <a:p>
                <a:pPr algn="ctr"/>
                <a:r>
                  <a:rPr lang="en-AU" sz="2400" dirty="0" smtClean="0"/>
                  <a:t>Then</a:t>
                </a:r>
              </a:p>
              <a:p>
                <a:pPr algn="ctr"/>
                <a:r>
                  <a:rPr lang="en-AU" sz="2400" dirty="0" smtClean="0"/>
                  <a:t>P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⟺</m:t>
                    </m:r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AU" sz="2400" dirty="0" smtClean="0"/>
                  <a:t>Q</a:t>
                </a:r>
                <a:endParaRPr lang="en-A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407" y="5070226"/>
                <a:ext cx="1557535" cy="1938992"/>
              </a:xfrm>
              <a:prstGeom prst="rect">
                <a:avLst/>
              </a:prstGeom>
              <a:blipFill rotWithShape="0">
                <a:blip r:embed="rId5"/>
                <a:stretch>
                  <a:fillRect t="-2516" b="-62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EQUIVALENT Statements</a:t>
            </a:r>
            <a:endParaRPr lang="en-AU" sz="32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743" y="292387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b="1" dirty="0" smtClean="0">
                <a:solidFill>
                  <a:srgbClr val="002060"/>
                </a:solidFill>
              </a:rPr>
              <a:t>Conditional Statement - Equivalent</a:t>
            </a:r>
            <a:endParaRPr lang="en-A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C747CD-46AA-4BD2-BCA0-578F2EE2BD29}"/>
              </a:ext>
            </a:extLst>
          </p:cNvPr>
          <p:cNvSpPr txBox="1"/>
          <p:nvPr/>
        </p:nvSpPr>
        <p:spPr>
          <a:xfrm>
            <a:off x="0" y="0"/>
            <a:ext cx="5819775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Converse - Equivalence</a:t>
            </a:r>
            <a:endParaRPr lang="en-AU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533" y="678720"/>
            <a:ext cx="11963399" cy="443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300" dirty="0" smtClean="0"/>
              <a:t> If a triangle has two sides of the same length then it has two angles equal in size.</a:t>
            </a: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 algn="ctr">
              <a:buNone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94897" y="1172608"/>
                <a:ext cx="8866680" cy="4437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300" dirty="0">
                    <a:solidFill>
                      <a:srgbClr val="002060"/>
                    </a:solidFill>
                  </a:rPr>
                  <a:t>T</a:t>
                </a:r>
                <a:r>
                  <a:rPr lang="en-AU" sz="2300" dirty="0" smtClean="0">
                    <a:solidFill>
                      <a:srgbClr val="002060"/>
                    </a:solidFill>
                  </a:rPr>
                  <a:t>wo sides of triangle the same length </a:t>
                </a:r>
                <a14:m>
                  <m:oMath xmlns:m="http://schemas.openxmlformats.org/officeDocument/2006/math">
                    <m:r>
                      <a:rPr lang="en-AU" sz="23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300" dirty="0" smtClean="0">
                    <a:solidFill>
                      <a:srgbClr val="002060"/>
                    </a:solidFill>
                  </a:rPr>
                  <a:t> Two angles of triangle are equal</a:t>
                </a:r>
                <a:endParaRPr lang="en-AU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sz="2400" dirty="0" smtClean="0">
                  <a:solidFill>
                    <a:srgbClr val="00206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97" y="1172608"/>
                <a:ext cx="8866680" cy="443747"/>
              </a:xfrm>
              <a:prstGeom prst="rect">
                <a:avLst/>
              </a:prstGeom>
              <a:blipFill rotWithShape="0">
                <a:blip r:embed="rId2"/>
                <a:stretch>
                  <a:fillRect l="-1032" t="-17808" b="-219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547625" y="2223643"/>
                <a:ext cx="8866680" cy="4437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300" dirty="0" smtClean="0">
                    <a:solidFill>
                      <a:srgbClr val="002060"/>
                    </a:solidFill>
                  </a:rPr>
                  <a:t>Two angles of triangle equal </a:t>
                </a:r>
                <a14:m>
                  <m:oMath xmlns:m="http://schemas.openxmlformats.org/officeDocument/2006/math">
                    <m:r>
                      <a:rPr lang="en-AU" sz="23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300" dirty="0" smtClean="0">
                    <a:solidFill>
                      <a:srgbClr val="002060"/>
                    </a:solidFill>
                  </a:rPr>
                  <a:t>two sides of triangle are equal</a:t>
                </a:r>
                <a:endParaRPr lang="en-AU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sz="2400" dirty="0" smtClean="0">
                  <a:solidFill>
                    <a:srgbClr val="00206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25" y="2223643"/>
                <a:ext cx="8866680" cy="443747"/>
              </a:xfrm>
              <a:prstGeom prst="rect">
                <a:avLst/>
              </a:prstGeom>
              <a:blipFill rotWithShape="0">
                <a:blip r:embed="rId3"/>
                <a:stretch>
                  <a:fillRect l="-1032" t="-19178" b="-219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287359" y="1673055"/>
            <a:ext cx="8866680" cy="443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300" dirty="0" smtClean="0">
                <a:solidFill>
                  <a:srgbClr val="002060"/>
                </a:solidFill>
              </a:rPr>
              <a:t>Let’s look at the converse:</a:t>
            </a:r>
            <a:endParaRPr lang="en-AU" sz="2400" dirty="0" smtClean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7359" y="2721909"/>
            <a:ext cx="8866680" cy="443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300" dirty="0" smtClean="0">
                <a:solidFill>
                  <a:srgbClr val="002060"/>
                </a:solidFill>
              </a:rPr>
              <a:t>Since both statements are true, they are equivalent.</a:t>
            </a:r>
            <a:endParaRPr lang="en-AU" sz="2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 smtClean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AU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51623" y="3211656"/>
                <a:ext cx="8866680" cy="4437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300" dirty="0">
                    <a:solidFill>
                      <a:srgbClr val="002060"/>
                    </a:solidFill>
                  </a:rPr>
                  <a:t>T</a:t>
                </a:r>
                <a:r>
                  <a:rPr lang="en-AU" sz="2300" dirty="0" smtClean="0">
                    <a:solidFill>
                      <a:srgbClr val="002060"/>
                    </a:solidFill>
                  </a:rPr>
                  <a:t>wo sides of triangle the same length </a:t>
                </a:r>
                <a14:m>
                  <m:oMath xmlns:m="http://schemas.openxmlformats.org/officeDocument/2006/math">
                    <m:r>
                      <a:rPr lang="en-AU" sz="23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sz="2300" dirty="0" smtClean="0">
                    <a:solidFill>
                      <a:srgbClr val="002060"/>
                    </a:solidFill>
                  </a:rPr>
                  <a:t> Two angles of triangle are equal</a:t>
                </a:r>
                <a:endParaRPr lang="en-AU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3" y="3211656"/>
                <a:ext cx="8866680" cy="443747"/>
              </a:xfrm>
              <a:prstGeom prst="rect">
                <a:avLst/>
              </a:prstGeom>
              <a:blipFill rotWithShape="0">
                <a:blip r:embed="rId4"/>
                <a:stretch>
                  <a:fillRect l="-962" t="-19178" r="-481" b="-219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41202" y="3755922"/>
                <a:ext cx="8866680" cy="4437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300" dirty="0" smtClean="0">
                    <a:solidFill>
                      <a:srgbClr val="002060"/>
                    </a:solidFill>
                  </a:rPr>
                  <a:t>The statement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3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AU" sz="23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AU" sz="23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300" dirty="0" smtClean="0">
                    <a:solidFill>
                      <a:srgbClr val="002060"/>
                    </a:solidFill>
                  </a:rPr>
                  <a:t> can also be written as ‘ P if and only if Q’</a:t>
                </a:r>
                <a:endParaRPr lang="en-AU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02" y="3755922"/>
                <a:ext cx="8866680" cy="443747"/>
              </a:xfrm>
              <a:prstGeom prst="rect">
                <a:avLst/>
              </a:prstGeom>
              <a:blipFill rotWithShape="0">
                <a:blip r:embed="rId5"/>
                <a:stretch>
                  <a:fillRect l="-1032" t="-17808" b="-219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287359" y="4404880"/>
            <a:ext cx="11963399" cy="443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300" dirty="0" smtClean="0">
                <a:solidFill>
                  <a:srgbClr val="FF0000"/>
                </a:solidFill>
              </a:rPr>
              <a:t>A triangle has two sides of the same length if and only if it has two angles equal in size.</a:t>
            </a:r>
            <a:endParaRPr lang="en-AU" sz="24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 smtClean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A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83" y="4964545"/>
            <a:ext cx="2663959" cy="48239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AU" sz="2400" b="1" dirty="0" smtClean="0"/>
              <a:t>Natural Numbers:</a:t>
            </a:r>
            <a:endParaRPr lang="en-AU" sz="1600" b="1" dirty="0"/>
          </a:p>
          <a:p>
            <a:pPr marL="0" indent="0" algn="r">
              <a:buNone/>
            </a:pPr>
            <a:endParaRPr lang="en-A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05868" y="739824"/>
                <a:ext cx="70469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2060"/>
                    </a:solidFill>
                  </a:rPr>
                  <a:t>Numbers of </a:t>
                </a:r>
                <a:r>
                  <a:rPr lang="en-GB" sz="2400" b="1" dirty="0">
                    <a:solidFill>
                      <a:srgbClr val="002060"/>
                    </a:solidFill>
                  </a:rPr>
                  <a:t>a continuous quantity, can be expressed as an infinite decimal </a:t>
                </a:r>
                <a:r>
                  <a:rPr lang="en-GB" sz="2400" b="1" dirty="0" smtClean="0">
                    <a:solidFill>
                      <a:srgbClr val="002060"/>
                    </a:solidFill>
                  </a:rPr>
                  <a:t>expansion. Denoted by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A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868" y="739824"/>
                <a:ext cx="7046904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384" t="-5839" b="-153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0" y="0"/>
            <a:ext cx="363855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Vocabulary</a:t>
            </a:r>
            <a:endParaRPr lang="en-AU" sz="32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1883" y="3834723"/>
            <a:ext cx="2663959" cy="48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AU" sz="2400" b="1" dirty="0" smtClean="0"/>
              <a:t>Integers:</a:t>
            </a:r>
            <a:endParaRPr lang="en-AU" sz="1600" b="1" dirty="0" smtClean="0"/>
          </a:p>
          <a:p>
            <a:pPr marL="0" indent="0" algn="r">
              <a:buFont typeface="Arial" panose="020B0604020202020204" pitchFamily="34" charset="0"/>
              <a:buNone/>
            </a:pPr>
            <a:endParaRPr lang="en-AU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1883" y="2704900"/>
            <a:ext cx="2663959" cy="48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AU" sz="2400" b="1" dirty="0" smtClean="0"/>
              <a:t>Rational Numbers:</a:t>
            </a:r>
            <a:endParaRPr lang="en-AU" sz="1600" b="1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1883" y="788331"/>
            <a:ext cx="2663959" cy="48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AU" sz="2400" b="1" dirty="0" smtClean="0"/>
              <a:t>Real Numbers:</a:t>
            </a:r>
            <a:endParaRPr lang="en-AU" sz="1600" b="1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1883" y="1918154"/>
            <a:ext cx="2663959" cy="48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AU" sz="2400" b="1" dirty="0" smtClean="0"/>
              <a:t>Irrational Numbers:</a:t>
            </a:r>
            <a:endParaRPr lang="en-AU" sz="16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05868" y="1870914"/>
                <a:ext cx="9590887" cy="6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2060"/>
                    </a:solidFill>
                  </a:rPr>
                  <a:t>Numbers that cannot be expressed in a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A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GB" sz="2400" b="1" dirty="0" smtClean="0">
                    <a:solidFill>
                      <a:srgbClr val="002060"/>
                    </a:solidFill>
                  </a:rPr>
                  <a:t> , </a:t>
                </a:r>
                <a:r>
                  <a:rPr lang="en-GB" sz="2400" b="1" dirty="0">
                    <a:solidFill>
                      <a:srgbClr val="00206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A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A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sz="2400" b="1" dirty="0" smtClean="0">
                    <a:solidFill>
                      <a:srgbClr val="002060"/>
                    </a:solidFill>
                  </a:rPr>
                  <a:t> as integers.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868" y="1870914"/>
                <a:ext cx="9590887" cy="630429"/>
              </a:xfrm>
              <a:prstGeom prst="rect">
                <a:avLst/>
              </a:prstGeom>
              <a:blipFill rotWithShape="0">
                <a:blip r:embed="rId3"/>
                <a:stretch>
                  <a:fillRect l="-1017" b="-29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05868" y="2648887"/>
                <a:ext cx="9366158" cy="999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2060"/>
                    </a:solidFill>
                  </a:rPr>
                  <a:t>Numbers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A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GB" sz="2400" b="1" dirty="0" smtClean="0">
                    <a:solidFill>
                      <a:srgbClr val="002060"/>
                    </a:solidFill>
                  </a:rPr>
                  <a:t> , with </a:t>
                </a:r>
                <a14:m>
                  <m:oMath xmlns:m="http://schemas.openxmlformats.org/officeDocument/2006/math">
                    <m:r>
                      <a:rPr lang="en-A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A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sz="2400" b="1" dirty="0">
                    <a:solidFill>
                      <a:srgbClr val="002060"/>
                    </a:solidFill>
                  </a:rPr>
                  <a:t> as integers </a:t>
                </a:r>
              </a:p>
              <a:p>
                <a:r>
                  <a:rPr lang="en-GB" sz="2400" b="1" dirty="0">
                    <a:solidFill>
                      <a:srgbClr val="002060"/>
                    </a:solidFill>
                  </a:rPr>
                  <a:t>Denoted by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GB" sz="2400" b="1" dirty="0" smtClean="0">
                    <a:solidFill>
                      <a:srgbClr val="002060"/>
                    </a:solidFill>
                  </a:rPr>
                  <a:t> </a:t>
                </a:r>
                <a:endParaRPr lang="en-A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868" y="2648887"/>
                <a:ext cx="9366158" cy="999761"/>
              </a:xfrm>
              <a:prstGeom prst="rect">
                <a:avLst/>
              </a:prstGeom>
              <a:blipFill rotWithShape="0">
                <a:blip r:embed="rId4"/>
                <a:stretch>
                  <a:fillRect l="-1042" b="-128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05868" y="3778710"/>
                <a:ext cx="50273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1" dirty="0" smtClean="0">
                    <a:solidFill>
                      <a:srgbClr val="002060"/>
                    </a:solidFill>
                  </a:rPr>
                  <a:t>A whole number {… -2, -1, 0, 1, 2 … }</a:t>
                </a:r>
                <a:r>
                  <a:rPr lang="en-GB" sz="2400" b="1" dirty="0" smtClean="0">
                    <a:solidFill>
                      <a:srgbClr val="002060"/>
                    </a:solidFill>
                  </a:rPr>
                  <a:t> </a:t>
                </a:r>
                <a:endParaRPr lang="en-GB" sz="2400" b="1" dirty="0">
                  <a:solidFill>
                    <a:srgbClr val="002060"/>
                  </a:solidFill>
                </a:endParaRPr>
              </a:p>
              <a:p>
                <a:r>
                  <a:rPr lang="en-GB" sz="2400" b="1" dirty="0">
                    <a:solidFill>
                      <a:srgbClr val="002060"/>
                    </a:solidFill>
                  </a:rPr>
                  <a:t>Denoted by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2400" b="1" dirty="0" smtClean="0">
                    <a:solidFill>
                      <a:srgbClr val="002060"/>
                    </a:solidFill>
                  </a:rPr>
                  <a:t> </a:t>
                </a:r>
                <a:endParaRPr lang="en-A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868" y="3778710"/>
                <a:ext cx="502734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939" t="-5882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48759" y="4970784"/>
                <a:ext cx="4440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1" dirty="0" smtClean="0">
                    <a:solidFill>
                      <a:srgbClr val="002060"/>
                    </a:solidFill>
                  </a:rPr>
                  <a:t>Positive integers {1, 2, 3, 4 … }</a:t>
                </a:r>
                <a:r>
                  <a:rPr lang="en-GB" sz="2400" b="1" dirty="0" smtClean="0">
                    <a:solidFill>
                      <a:srgbClr val="002060"/>
                    </a:solidFill>
                  </a:rPr>
                  <a:t> </a:t>
                </a:r>
                <a:endParaRPr lang="en-GB" sz="2400" b="1" dirty="0">
                  <a:solidFill>
                    <a:srgbClr val="002060"/>
                  </a:solidFill>
                </a:endParaRPr>
              </a:p>
              <a:p>
                <a:r>
                  <a:rPr lang="en-GB" sz="2400" b="1" dirty="0">
                    <a:solidFill>
                      <a:srgbClr val="002060"/>
                    </a:solidFill>
                  </a:rPr>
                  <a:t>Denoted by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sz="2400" b="1" dirty="0" smtClean="0">
                    <a:solidFill>
                      <a:srgbClr val="002060"/>
                    </a:solidFill>
                  </a:rPr>
                  <a:t> </a:t>
                </a:r>
                <a:endParaRPr lang="en-A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759" y="4970784"/>
                <a:ext cx="4440506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2198" t="-5839" b="-153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7391856" y="3953275"/>
            <a:ext cx="4533672" cy="2546084"/>
            <a:chOff x="7391856" y="3953275"/>
            <a:chExt cx="4533672" cy="2546084"/>
          </a:xfrm>
        </p:grpSpPr>
        <p:sp>
          <p:nvSpPr>
            <p:cNvPr id="2" name="Oval 1"/>
            <p:cNvSpPr/>
            <p:nvPr/>
          </p:nvSpPr>
          <p:spPr>
            <a:xfrm>
              <a:off x="7391856" y="3953275"/>
              <a:ext cx="4533672" cy="25460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1406594" y="5041651"/>
                  <a:ext cx="4828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AU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6594" y="5041651"/>
                  <a:ext cx="48282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7870502" y="4176511"/>
            <a:ext cx="3656257" cy="2032303"/>
            <a:chOff x="7391856" y="3953275"/>
            <a:chExt cx="4634928" cy="2546084"/>
          </a:xfrm>
        </p:grpSpPr>
        <p:sp>
          <p:nvSpPr>
            <p:cNvPr id="22" name="Oval 21"/>
            <p:cNvSpPr/>
            <p:nvPr/>
          </p:nvSpPr>
          <p:spPr>
            <a:xfrm>
              <a:off x="7391856" y="3953275"/>
              <a:ext cx="4533672" cy="2546084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1406594" y="5041651"/>
                  <a:ext cx="620190" cy="5783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oMath>
                    </m:oMathPara>
                  </a14:m>
                  <a:endParaRPr lang="en-AU" sz="2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6594" y="5041651"/>
                  <a:ext cx="620190" cy="5783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250" r="-1250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8306228" y="4416623"/>
            <a:ext cx="2731295" cy="1552077"/>
            <a:chOff x="7428650" y="3953275"/>
            <a:chExt cx="4533673" cy="2546084"/>
          </a:xfrm>
        </p:grpSpPr>
        <p:sp>
          <p:nvSpPr>
            <p:cNvPr id="25" name="Oval 24"/>
            <p:cNvSpPr/>
            <p:nvPr/>
          </p:nvSpPr>
          <p:spPr>
            <a:xfrm>
              <a:off x="7428650" y="3953275"/>
              <a:ext cx="4533673" cy="2546084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1232308" y="4995087"/>
                  <a:ext cx="694185" cy="720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oMath>
                    </m:oMathPara>
                  </a14:m>
                  <a:endParaRPr lang="en-AU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2308" y="4995087"/>
                  <a:ext cx="694185" cy="72057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935338" y="4608783"/>
            <a:ext cx="1692825" cy="1220573"/>
            <a:chOff x="7428650" y="3953275"/>
            <a:chExt cx="4610383" cy="2546084"/>
          </a:xfrm>
        </p:grpSpPr>
        <p:sp>
          <p:nvSpPr>
            <p:cNvPr id="28" name="Oval 27"/>
            <p:cNvSpPr/>
            <p:nvPr/>
          </p:nvSpPr>
          <p:spPr>
            <a:xfrm>
              <a:off x="7428650" y="3953275"/>
              <a:ext cx="4533673" cy="2546084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745895" y="4788288"/>
                  <a:ext cx="1293138" cy="9630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oMath>
                    </m:oMathPara>
                  </a14:m>
                  <a:endParaRPr lang="en-AU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5895" y="4788288"/>
                  <a:ext cx="1293138" cy="96302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26062" y="6190433"/>
                <a:ext cx="44405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GB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  <m:r>
                        <a:rPr lang="en-GB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GB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AU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62" y="6190433"/>
                <a:ext cx="4440506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3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C747CD-46AA-4BD2-BCA0-578F2EE2BD29}"/>
              </a:ext>
            </a:extLst>
          </p:cNvPr>
          <p:cNvSpPr txBox="1"/>
          <p:nvPr/>
        </p:nvSpPr>
        <p:spPr>
          <a:xfrm>
            <a:off x="0" y="0"/>
            <a:ext cx="5819775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Independent Practice</a:t>
            </a:r>
            <a:endParaRPr lang="en-AU" sz="3200" b="1" dirty="0"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17305" y="1216412"/>
            <a:ext cx="8618589" cy="236042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317305" y="3576832"/>
            <a:ext cx="7562864" cy="996532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8533" y="678720"/>
            <a:ext cx="11963399" cy="443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b="1" dirty="0" smtClean="0"/>
              <a:t> Cambridge Ex 2B Q1 to 4</a:t>
            </a:r>
            <a:endParaRPr lang="en-AU" sz="3200" b="1" dirty="0"/>
          </a:p>
          <a:p>
            <a:pPr marL="0" indent="0">
              <a:buNone/>
            </a:pPr>
            <a:endParaRPr lang="en-AU" sz="3200" b="1" dirty="0"/>
          </a:p>
          <a:p>
            <a:pPr marL="0" indent="0" algn="ctr">
              <a:buNone/>
            </a:pP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2662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Long Division Recap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61883" y="788330"/>
                <a:ext cx="3209113" cy="8084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400" b="1" dirty="0" smtClean="0"/>
                  <a:t>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AU" sz="2400" b="1" dirty="0" smtClean="0"/>
                  <a:t> to a decimal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83" y="788330"/>
                <a:ext cx="3209113" cy="808458"/>
              </a:xfrm>
              <a:prstGeom prst="rect">
                <a:avLst/>
              </a:prstGeom>
              <a:blipFill rotWithShape="0">
                <a:blip r:embed="rId2"/>
                <a:stretch>
                  <a:fillRect l="-30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6214062" y="450467"/>
                <a:ext cx="3209113" cy="8084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400" b="1" dirty="0" smtClean="0"/>
                  <a:t>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AU" sz="2400" b="1" dirty="0" smtClean="0"/>
                  <a:t> to a decimal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062" y="450467"/>
                <a:ext cx="3209113" cy="808458"/>
              </a:xfrm>
              <a:prstGeom prst="rect">
                <a:avLst/>
              </a:prstGeom>
              <a:blipFill rotWithShape="0">
                <a:blip r:embed="rId3"/>
                <a:stretch>
                  <a:fillRect l="-2846" t="-752" r="-3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905685" y="2144654"/>
              <a:ext cx="140400" cy="843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8125" y="2139254"/>
                <a:ext cx="15336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/>
              <p14:cNvContentPartPr/>
              <p14:nvPr/>
            </p14:nvContentPartPr>
            <p14:xfrm>
              <a:off x="1049685" y="1847294"/>
              <a:ext cx="2116080" cy="335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6085" y="1839734"/>
                <a:ext cx="21272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473685" y="2362454"/>
              <a:ext cx="934200" cy="4993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4685" y="2353454"/>
                <a:ext cx="95184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/>
              <p14:cNvContentPartPr/>
              <p14:nvPr/>
            </p14:nvContentPartPr>
            <p14:xfrm>
              <a:off x="1193325" y="1529774"/>
              <a:ext cx="852120" cy="11995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3525" y="1507814"/>
                <a:ext cx="893880" cy="12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1807125" y="1390814"/>
              <a:ext cx="160560" cy="4006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7325" y="1374974"/>
                <a:ext cx="20124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/>
              <p14:cNvContentPartPr/>
              <p14:nvPr/>
            </p14:nvContentPartPr>
            <p14:xfrm>
              <a:off x="1247325" y="3095414"/>
              <a:ext cx="907200" cy="5468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7165" y="3084614"/>
                <a:ext cx="94680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/>
              <p14:cNvContentPartPr/>
              <p14:nvPr/>
            </p14:nvContentPartPr>
            <p14:xfrm>
              <a:off x="874365" y="3358214"/>
              <a:ext cx="2528640" cy="5569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4285" y="3337694"/>
                <a:ext cx="255924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" name="Ink 57"/>
              <p14:cNvContentPartPr/>
              <p14:nvPr/>
            </p14:nvContentPartPr>
            <p14:xfrm>
              <a:off x="2053005" y="2272454"/>
              <a:ext cx="611640" cy="20160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32845" y="2251574"/>
                <a:ext cx="651960" cy="20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" name="Ink 61"/>
              <p14:cNvContentPartPr/>
              <p14:nvPr/>
            </p14:nvContentPartPr>
            <p14:xfrm>
              <a:off x="2216445" y="1480814"/>
              <a:ext cx="245520" cy="2725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03125" y="1461014"/>
                <a:ext cx="279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Ink 65"/>
              <p14:cNvContentPartPr/>
              <p14:nvPr/>
            </p14:nvContentPartPr>
            <p14:xfrm>
              <a:off x="2314725" y="4454414"/>
              <a:ext cx="49680" cy="40104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96365" y="4439654"/>
                <a:ext cx="8388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" name="Ink 66"/>
              <p14:cNvContentPartPr/>
              <p14:nvPr/>
            </p14:nvContentPartPr>
            <p14:xfrm>
              <a:off x="2658165" y="4350374"/>
              <a:ext cx="147960" cy="4914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36565" y="4335254"/>
                <a:ext cx="19080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Ink 69"/>
              <p14:cNvContentPartPr/>
              <p14:nvPr/>
            </p14:nvContentPartPr>
            <p14:xfrm>
              <a:off x="2142645" y="4834574"/>
              <a:ext cx="1816560" cy="3610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30405" y="4814774"/>
                <a:ext cx="184860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" name="Ink 70"/>
              <p14:cNvContentPartPr/>
              <p14:nvPr/>
            </p14:nvContentPartPr>
            <p14:xfrm>
              <a:off x="2838885" y="5225174"/>
              <a:ext cx="264600" cy="4359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18365" y="5211134"/>
                <a:ext cx="30456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5" name="Ink 74"/>
              <p14:cNvContentPartPr/>
              <p14:nvPr/>
            </p14:nvContentPartPr>
            <p14:xfrm>
              <a:off x="2636565" y="1207574"/>
              <a:ext cx="401040" cy="1337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19285" y="1187774"/>
                <a:ext cx="440640" cy="13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Ink 76"/>
              <p14:cNvContentPartPr/>
              <p14:nvPr/>
            </p14:nvContentPartPr>
            <p14:xfrm>
              <a:off x="3270885" y="5105654"/>
              <a:ext cx="226440" cy="4618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48565" y="5081894"/>
                <a:ext cx="27108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4" name="Ink 83"/>
              <p14:cNvContentPartPr/>
              <p14:nvPr/>
            </p14:nvContentPartPr>
            <p14:xfrm>
              <a:off x="2892165" y="5782454"/>
              <a:ext cx="639000" cy="4251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73445" y="5759774"/>
                <a:ext cx="67788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8" name="Ink 87"/>
              <p14:cNvContentPartPr/>
              <p14:nvPr/>
            </p14:nvContentPartPr>
            <p14:xfrm>
              <a:off x="2800005" y="6241814"/>
              <a:ext cx="1077480" cy="1306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83445" y="6221294"/>
                <a:ext cx="1114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9" name="Ink 88"/>
              <p14:cNvContentPartPr/>
              <p14:nvPr/>
            </p14:nvContentPartPr>
            <p14:xfrm>
              <a:off x="3545565" y="6393374"/>
              <a:ext cx="300240" cy="3254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26125" y="6369614"/>
                <a:ext cx="3412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2" name="Ink 171"/>
              <p14:cNvContentPartPr/>
              <p14:nvPr/>
            </p14:nvContentPartPr>
            <p14:xfrm>
              <a:off x="7323405" y="1349414"/>
              <a:ext cx="3088800" cy="1386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18725" y="1340774"/>
                <a:ext cx="31010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3" name="Ink 182"/>
              <p14:cNvContentPartPr/>
              <p14:nvPr/>
            </p14:nvContentPartPr>
            <p14:xfrm>
              <a:off x="9058245" y="864134"/>
              <a:ext cx="1086480" cy="43560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49965" y="854774"/>
                <a:ext cx="1104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1" name="Ink 190"/>
              <p14:cNvContentPartPr/>
              <p14:nvPr/>
            </p14:nvContentPartPr>
            <p14:xfrm>
              <a:off x="7163925" y="2490614"/>
              <a:ext cx="2563560" cy="25416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56365" y="2484854"/>
                <a:ext cx="25801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1" name="Ink 200"/>
              <p14:cNvContentPartPr/>
              <p14:nvPr/>
            </p14:nvContentPartPr>
            <p14:xfrm>
              <a:off x="7984725" y="3793814"/>
              <a:ext cx="1863360" cy="37368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78965" y="3785534"/>
                <a:ext cx="18774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2" name="Ink 201"/>
              <p14:cNvContentPartPr/>
              <p14:nvPr/>
            </p14:nvContentPartPr>
            <p14:xfrm>
              <a:off x="9050325" y="4132934"/>
              <a:ext cx="681840" cy="80676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042765" y="4123574"/>
                <a:ext cx="69840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6" name="Ink 205"/>
              <p14:cNvContentPartPr/>
              <p14:nvPr/>
            </p14:nvContentPartPr>
            <p14:xfrm>
              <a:off x="8493765" y="3226814"/>
              <a:ext cx="666720" cy="43272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484765" y="3220334"/>
                <a:ext cx="6847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1" name="Ink 210"/>
              <p14:cNvContentPartPr/>
              <p14:nvPr/>
            </p14:nvContentPartPr>
            <p14:xfrm>
              <a:off x="8980845" y="2646854"/>
              <a:ext cx="226440" cy="35892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971845" y="2637494"/>
                <a:ext cx="2451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2" name="Ink 211"/>
              <p14:cNvContentPartPr/>
              <p14:nvPr/>
            </p14:nvContentPartPr>
            <p14:xfrm>
              <a:off x="7762605" y="2791214"/>
              <a:ext cx="78480" cy="33192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54325" y="2784374"/>
                <a:ext cx="9360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3" name="Ink 212"/>
              <p14:cNvContentPartPr/>
              <p14:nvPr/>
            </p14:nvContentPartPr>
            <p14:xfrm>
              <a:off x="8389725" y="2744414"/>
              <a:ext cx="173520" cy="26856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381805" y="2735774"/>
                <a:ext cx="1900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4" name="Ink 213"/>
              <p14:cNvContentPartPr/>
              <p14:nvPr/>
            </p14:nvContentPartPr>
            <p14:xfrm>
              <a:off x="9149325" y="5004134"/>
              <a:ext cx="1270800" cy="15192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141405" y="4994774"/>
                <a:ext cx="12880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5" name="Ink 214"/>
              <p14:cNvContentPartPr/>
              <p14:nvPr/>
            </p14:nvContentPartPr>
            <p14:xfrm>
              <a:off x="9789405" y="5245694"/>
              <a:ext cx="560520" cy="30672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780405" y="5235614"/>
                <a:ext cx="5792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7" name="Ink 216"/>
              <p14:cNvContentPartPr/>
              <p14:nvPr/>
            </p14:nvContentPartPr>
            <p14:xfrm>
              <a:off x="6438165" y="958814"/>
              <a:ext cx="2208240" cy="154260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30245" y="951254"/>
                <a:ext cx="2225160" cy="15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2" name="Ink 221"/>
              <p14:cNvContentPartPr/>
              <p14:nvPr/>
            </p14:nvContentPartPr>
            <p14:xfrm>
              <a:off x="9746565" y="6069374"/>
              <a:ext cx="801720" cy="6840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39005" y="6060014"/>
                <a:ext cx="8179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24" name="Ink 223"/>
              <p14:cNvContentPartPr/>
              <p14:nvPr/>
            </p14:nvContentPartPr>
            <p14:xfrm>
              <a:off x="10155165" y="5616134"/>
              <a:ext cx="264960" cy="88524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150845" y="5610014"/>
                <a:ext cx="277200" cy="8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5" name="Ink 224"/>
              <p14:cNvContentPartPr/>
              <p14:nvPr/>
            </p14:nvContentPartPr>
            <p14:xfrm>
              <a:off x="9821445" y="5705054"/>
              <a:ext cx="143640" cy="33336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813525" y="5696414"/>
                <a:ext cx="1602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1" name="Ink 230"/>
              <p14:cNvContentPartPr/>
              <p14:nvPr/>
            </p14:nvContentPartPr>
            <p14:xfrm>
              <a:off x="6164205" y="5948054"/>
              <a:ext cx="2470320" cy="59724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55925" y="5941574"/>
                <a:ext cx="2487960" cy="6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37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Rational Number Theorem</a:t>
            </a:r>
            <a:endParaRPr lang="en-AU" sz="32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1883" y="788331"/>
            <a:ext cx="9992051" cy="3990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 smtClean="0"/>
              <a:t>Every rational number can be written as a terminating or recurring decimal</a:t>
            </a:r>
            <a:endParaRPr lang="en-AU" sz="16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0533" y="1181145"/>
                <a:ext cx="9366158" cy="583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2060"/>
                    </a:solidFill>
                  </a:rPr>
                  <a:t>Rational numbers are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</a:rPr>
                  <a:t> </a:t>
                </a:r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3" y="1181145"/>
                <a:ext cx="9366158" cy="583173"/>
              </a:xfrm>
              <a:prstGeom prst="rect">
                <a:avLst/>
              </a:prstGeom>
              <a:blipFill rotWithShape="0">
                <a:blip r:embed="rId2"/>
                <a:stretch>
                  <a:fillRect l="-1042" b="-115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0533" y="1739979"/>
                <a:ext cx="9366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2060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AU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</a:rPr>
                  <a:t> to be natural numbers </a:t>
                </a:r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3" y="1739979"/>
                <a:ext cx="936615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42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0533" y="2157132"/>
                <a:ext cx="7407124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206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</a:rPr>
                  <a:t> divides by 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</a:rPr>
                  <a:t>, and remainder = 0</a:t>
                </a:r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3" y="2157132"/>
                <a:ext cx="7407124" cy="645048"/>
              </a:xfrm>
              <a:prstGeom prst="rect">
                <a:avLst/>
              </a:prstGeom>
              <a:blipFill rotWithShape="0">
                <a:blip r:embed="rId4"/>
                <a:stretch>
                  <a:fillRect l="-1317" b="-75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72100" y="2788820"/>
            <a:ext cx="735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2060"/>
                </a:solidFill>
              </a:rPr>
              <a:t>The number can be written as a terminating decimal</a:t>
            </a:r>
            <a:endParaRPr lang="en-GB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0533" y="3111344"/>
                <a:ext cx="7407124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206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</a:rPr>
                  <a:t> divides by 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</a:rPr>
                  <a:t>, and remainder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</a:rPr>
                  <a:t> 0</a:t>
                </a:r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3" y="3111344"/>
                <a:ext cx="7407124" cy="645048"/>
              </a:xfrm>
              <a:prstGeom prst="rect">
                <a:avLst/>
              </a:prstGeom>
              <a:blipFill rotWithShape="0">
                <a:blip r:embed="rId5"/>
                <a:stretch>
                  <a:fillRect l="-1317" b="-75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0533" y="3706094"/>
                <a:ext cx="8274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2060"/>
                    </a:solidFill>
                  </a:rPr>
                  <a:t>The remainder must be one of the numbers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1, 2, 3, …, </m:t>
                    </m:r>
                    <m:r>
                      <a:rPr lang="en-AU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3" y="3706094"/>
                <a:ext cx="827488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179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0532" y="4212001"/>
                <a:ext cx="8274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</a:rPr>
                  <a:t> the remainder must repeat after at most </a:t>
                </a:r>
                <a14:m>
                  <m:oMath xmlns:m="http://schemas.openxmlformats.org/officeDocument/2006/math">
                    <m:r>
                      <a:rPr lang="en-AU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</a:rPr>
                  <a:t> steps </a:t>
                </a:r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2" y="4212001"/>
                <a:ext cx="8274887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2B Q4</a:t>
            </a:r>
            <a:endParaRPr lang="en-AU" sz="32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1" y="728101"/>
            <a:ext cx="11164442" cy="48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 smtClean="0"/>
              <a:t>Give the decimal representation of each of the following rational numbers:</a:t>
            </a:r>
            <a:endParaRPr lang="en-AU" sz="16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72834" y="1210499"/>
                <a:ext cx="1152226" cy="6183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400" b="1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AU" sz="2400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34" y="1210499"/>
                <a:ext cx="1152226" cy="618301"/>
              </a:xfrm>
              <a:prstGeom prst="rect">
                <a:avLst/>
              </a:prstGeom>
              <a:blipFill rotWithShape="0">
                <a:blip r:embed="rId2"/>
                <a:stretch>
                  <a:fillRect l="-7937" b="-49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22585" y="1100078"/>
                <a:ext cx="1152226" cy="6183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400" b="1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AU" sz="2400" b="1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585" y="1100078"/>
                <a:ext cx="1152226" cy="618301"/>
              </a:xfrm>
              <a:prstGeom prst="rect">
                <a:avLst/>
              </a:prstGeom>
              <a:blipFill rotWithShape="0">
                <a:blip r:embed="rId3"/>
                <a:stretch>
                  <a:fillRect l="-7937" b="-49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610625" y="1799172"/>
              <a:ext cx="1567080" cy="185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425" y="1789452"/>
                <a:ext cx="15832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716465" y="1709892"/>
              <a:ext cx="481320" cy="1641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825" y="1701252"/>
                <a:ext cx="4953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/>
              <p14:cNvContentPartPr/>
              <p14:nvPr/>
            </p14:nvContentPartPr>
            <p14:xfrm>
              <a:off x="270425" y="1973772"/>
              <a:ext cx="914760" cy="5230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65" y="1966212"/>
                <a:ext cx="92772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545465" y="2479572"/>
              <a:ext cx="1273680" cy="1778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8265" y="2472372"/>
                <a:ext cx="1290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/>
            </p14:nvContentPartPr>
            <p14:xfrm>
              <a:off x="1109945" y="2657772"/>
              <a:ext cx="66600" cy="1602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1305" y="2649492"/>
                <a:ext cx="849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/>
              <p14:cNvContentPartPr/>
              <p14:nvPr/>
            </p14:nvContentPartPr>
            <p14:xfrm>
              <a:off x="1298225" y="1981692"/>
              <a:ext cx="106920" cy="1134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89945" y="1972692"/>
                <a:ext cx="1242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/>
              <p14:cNvContentPartPr/>
              <p14:nvPr/>
            </p14:nvContentPartPr>
            <p14:xfrm>
              <a:off x="1292465" y="2673612"/>
              <a:ext cx="112320" cy="147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83825" y="2663892"/>
                <a:ext cx="1303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/>
              <p14:cNvContentPartPr/>
              <p14:nvPr/>
            </p14:nvContentPartPr>
            <p14:xfrm>
              <a:off x="1329185" y="1651212"/>
              <a:ext cx="87120" cy="1436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20545" y="1641852"/>
                <a:ext cx="1040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/>
              <p14:cNvContentPartPr/>
              <p14:nvPr/>
            </p14:nvContentPartPr>
            <p14:xfrm>
              <a:off x="1078625" y="2910132"/>
              <a:ext cx="101520" cy="193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0345" y="2901492"/>
                <a:ext cx="1184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/>
              <p14:cNvContentPartPr/>
              <p14:nvPr/>
            </p14:nvContentPartPr>
            <p14:xfrm>
              <a:off x="1278425" y="2929212"/>
              <a:ext cx="119520" cy="1368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74105" y="2921292"/>
                <a:ext cx="1328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/>
              <p14:cNvContentPartPr/>
              <p14:nvPr/>
            </p14:nvContentPartPr>
            <p14:xfrm>
              <a:off x="899345" y="3193092"/>
              <a:ext cx="754200" cy="730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3225" y="3185172"/>
                <a:ext cx="7682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4" name="Ink 83"/>
              <p14:cNvContentPartPr/>
              <p14:nvPr/>
            </p14:nvContentPartPr>
            <p14:xfrm>
              <a:off x="7757705" y="2671812"/>
              <a:ext cx="564840" cy="11649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749425" y="2662092"/>
                <a:ext cx="582840" cy="11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5" name="Ink 84"/>
              <p14:cNvContentPartPr/>
              <p14:nvPr/>
            </p14:nvContentPartPr>
            <p14:xfrm>
              <a:off x="7375745" y="3161052"/>
              <a:ext cx="1460520" cy="18324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68905" y="3153132"/>
                <a:ext cx="14752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7" name="Ink 86"/>
              <p14:cNvContentPartPr/>
              <p14:nvPr/>
            </p14:nvContentPartPr>
            <p14:xfrm>
              <a:off x="7327505" y="1780812"/>
              <a:ext cx="578880" cy="10339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18865" y="1772892"/>
                <a:ext cx="59292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8" name="Ink 87"/>
              <p14:cNvContentPartPr/>
              <p14:nvPr/>
            </p14:nvContentPartPr>
            <p14:xfrm>
              <a:off x="7072625" y="2538252"/>
              <a:ext cx="1841400" cy="1072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69745" y="2530332"/>
                <a:ext cx="18536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0" name="Ink 89"/>
              <p14:cNvContentPartPr/>
              <p14:nvPr/>
            </p14:nvContentPartPr>
            <p14:xfrm>
              <a:off x="7335065" y="1779372"/>
              <a:ext cx="1787040" cy="18540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327865" y="1770012"/>
                <a:ext cx="18036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6" name="Ink 95"/>
              <p14:cNvContentPartPr/>
              <p14:nvPr/>
            </p14:nvContentPartPr>
            <p14:xfrm>
              <a:off x="7639265" y="3918132"/>
              <a:ext cx="1242000" cy="1227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31705" y="3910212"/>
                <a:ext cx="1258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6" name="Ink 105"/>
              <p14:cNvContentPartPr/>
              <p14:nvPr/>
            </p14:nvContentPartPr>
            <p14:xfrm>
              <a:off x="8176025" y="4019652"/>
              <a:ext cx="412200" cy="8838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167025" y="4011732"/>
                <a:ext cx="4312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9" name="Ink 108"/>
              <p14:cNvContentPartPr/>
              <p14:nvPr/>
            </p14:nvContentPartPr>
            <p14:xfrm>
              <a:off x="7939505" y="4600692"/>
              <a:ext cx="854640" cy="9792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930865" y="4592052"/>
                <a:ext cx="8733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7" name="Ink 116"/>
              <p14:cNvContentPartPr/>
              <p14:nvPr/>
            </p14:nvContentPartPr>
            <p14:xfrm>
              <a:off x="7022945" y="1469052"/>
              <a:ext cx="2021040" cy="71424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13225" y="1461852"/>
                <a:ext cx="203904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9" name="Ink 128"/>
              <p14:cNvContentPartPr/>
              <p14:nvPr/>
            </p14:nvContentPartPr>
            <p14:xfrm>
              <a:off x="6070745" y="5369652"/>
              <a:ext cx="348480" cy="6753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062825" y="5364612"/>
                <a:ext cx="36576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4" name="Ink 133"/>
              <p14:cNvContentPartPr/>
              <p14:nvPr/>
            </p14:nvContentPartPr>
            <p14:xfrm>
              <a:off x="6506345" y="5515452"/>
              <a:ext cx="2490480" cy="3895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98785" y="5506092"/>
                <a:ext cx="250812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3" name="Ink 22"/>
              <p14:cNvContentPartPr/>
              <p14:nvPr/>
            </p14:nvContentPartPr>
            <p14:xfrm>
              <a:off x="1336385" y="4038372"/>
              <a:ext cx="889560" cy="2592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30265" y="4029372"/>
                <a:ext cx="904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6" name="Ink 75"/>
              <p14:cNvContentPartPr/>
              <p14:nvPr/>
            </p14:nvContentPartPr>
            <p14:xfrm>
              <a:off x="1681265" y="4687092"/>
              <a:ext cx="1782360" cy="200304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674425" y="4678812"/>
                <a:ext cx="1796760" cy="20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92" name="Ink 91"/>
              <p14:cNvContentPartPr/>
              <p14:nvPr/>
            </p14:nvContentPartPr>
            <p14:xfrm>
              <a:off x="2158625" y="5925492"/>
              <a:ext cx="740160" cy="12528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155025" y="5918652"/>
                <a:ext cx="750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12" name="Ink 111"/>
              <p14:cNvContentPartPr/>
              <p14:nvPr/>
            </p14:nvContentPartPr>
            <p14:xfrm>
              <a:off x="1382465" y="3292812"/>
              <a:ext cx="318240" cy="57096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465" y="3282732"/>
                <a:ext cx="33696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13" name="Ink 112"/>
              <p14:cNvContentPartPr/>
              <p14:nvPr/>
            </p14:nvContentPartPr>
            <p14:xfrm>
              <a:off x="1705745" y="4122252"/>
              <a:ext cx="343800" cy="49572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698185" y="4118292"/>
                <a:ext cx="3578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16" name="Ink 115"/>
              <p14:cNvContentPartPr/>
              <p14:nvPr/>
            </p14:nvContentPartPr>
            <p14:xfrm>
              <a:off x="1531145" y="1529172"/>
              <a:ext cx="1081800" cy="33444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22145" y="1521252"/>
                <a:ext cx="10983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47" name="Ink 146"/>
              <p14:cNvContentPartPr/>
              <p14:nvPr/>
            </p14:nvContentPartPr>
            <p14:xfrm>
              <a:off x="2524025" y="2227572"/>
              <a:ext cx="2175480" cy="108612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16825" y="2218932"/>
                <a:ext cx="219024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48" name="Ink 147"/>
              <p14:cNvContentPartPr/>
              <p14:nvPr/>
            </p14:nvContentPartPr>
            <p14:xfrm>
              <a:off x="3627065" y="2929932"/>
              <a:ext cx="996120" cy="4536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618785" y="2920212"/>
                <a:ext cx="101448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0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2B Example 4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0" y="720236"/>
                <a:ext cx="11131930" cy="10891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400" b="1" dirty="0" smtClean="0"/>
                  <a:t>Find the following recurring decimals as fractions: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400" b="1" dirty="0" smtClean="0"/>
                  <a:t>a) 0.05			b) </a:t>
                </a:r>
                <a14:m>
                  <m:oMath xmlns:m="http://schemas.openxmlformats.org/officeDocument/2006/math">
                    <m:r>
                      <a:rPr lang="en-AU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AU" sz="2400" b="1" i="1" dirty="0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en-AU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endParaRPr lang="en-AU" sz="1600" b="1" dirty="0" smtClean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0236"/>
                <a:ext cx="11131930" cy="1089107"/>
              </a:xfrm>
              <a:prstGeom prst="rect">
                <a:avLst/>
              </a:prstGeom>
              <a:blipFill rotWithShape="0">
                <a:blip r:embed="rId2"/>
                <a:stretch>
                  <a:fillRect l="-821" t="-78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/>
              <p14:cNvContentPartPr/>
              <p14:nvPr/>
            </p14:nvContentPartPr>
            <p14:xfrm>
              <a:off x="238385" y="1799172"/>
              <a:ext cx="2162160" cy="493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65" y="1791252"/>
                <a:ext cx="217908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/>
              <p14:cNvContentPartPr/>
              <p14:nvPr/>
            </p14:nvContentPartPr>
            <p14:xfrm>
              <a:off x="4188665" y="1478412"/>
              <a:ext cx="6311160" cy="24346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3265" y="1469412"/>
                <a:ext cx="6326640" cy="24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" name="Ink 152"/>
              <p14:cNvContentPartPr/>
              <p14:nvPr/>
            </p14:nvContentPartPr>
            <p14:xfrm>
              <a:off x="6916745" y="3548052"/>
              <a:ext cx="277920" cy="53028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3865" y="3540132"/>
                <a:ext cx="289800" cy="5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15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2B Example 4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0" y="720236"/>
                <a:ext cx="11131930" cy="10891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400" b="1" dirty="0" smtClean="0"/>
                  <a:t>Find the following recurring decimals as fractions:</a:t>
                </a:r>
              </a:p>
              <a:p>
                <a:pPr marL="0" indent="0">
                  <a:buNone/>
                </a:pPr>
                <a:r>
                  <a:rPr lang="en-AU" sz="2400" b="1" dirty="0" smtClean="0"/>
                  <a:t>c) </a:t>
                </a:r>
                <a14:m>
                  <m:oMath xmlns:m="http://schemas.openxmlformats.org/officeDocument/2006/math">
                    <m:r>
                      <a:rPr lang="en-AU" sz="2400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AU" sz="2400" b="1" i="1" dirty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̅"/>
                        <m:ctrlPr>
                          <a:rPr lang="en-AU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1" i="1" dirty="0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acc>
                  </m:oMath>
                </a14:m>
                <a:r>
                  <a:rPr lang="en-AU" sz="2400" b="1" dirty="0" smtClean="0"/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2400" b="1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AU" sz="2400" b="1" i="0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acc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𝟐𝟖𝟓𝟕</m:t>
                    </m:r>
                    <m:acc>
                      <m:accPr>
                        <m:chr m:val="̇"/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</m:oMath>
                </a14:m>
                <a:endParaRPr lang="en-AU" sz="1600" b="1" dirty="0" smtClean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0236"/>
                <a:ext cx="11131930" cy="1089107"/>
              </a:xfrm>
              <a:prstGeom prst="rect">
                <a:avLst/>
              </a:prstGeom>
              <a:blipFill rotWithShape="0">
                <a:blip r:embed="rId2"/>
                <a:stretch>
                  <a:fillRect l="-821" t="-78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76454" y="1728612"/>
              <a:ext cx="5060160" cy="2413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094" y="1720332"/>
                <a:ext cx="5078520" cy="2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0" name="Ink 139"/>
              <p14:cNvContentPartPr/>
              <p14:nvPr/>
            </p14:nvContentPartPr>
            <p14:xfrm>
              <a:off x="2254014" y="4122252"/>
              <a:ext cx="795960" cy="162612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5734" y="4112532"/>
                <a:ext cx="813600" cy="16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1" name="Ink 140"/>
              <p14:cNvContentPartPr/>
              <p14:nvPr/>
            </p14:nvContentPartPr>
            <p14:xfrm>
              <a:off x="1159614" y="5271372"/>
              <a:ext cx="1510920" cy="31644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1334" y="5262372"/>
                <a:ext cx="15235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8408585" y="1730772"/>
              <a:ext cx="5040" cy="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50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" name="Ink 163"/>
              <p14:cNvContentPartPr/>
              <p14:nvPr/>
            </p14:nvContentPartPr>
            <p14:xfrm>
              <a:off x="8411465" y="1851732"/>
              <a:ext cx="1011240" cy="4752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40545" y="1617732"/>
                <a:ext cx="121068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9" name="Ink 178"/>
              <p14:cNvContentPartPr/>
              <p14:nvPr/>
            </p14:nvContentPartPr>
            <p14:xfrm>
              <a:off x="6073985" y="932292"/>
              <a:ext cx="5671080" cy="403956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5705" y="923292"/>
                <a:ext cx="5689800" cy="40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7" name="Ink 266"/>
              <p14:cNvContentPartPr/>
              <p14:nvPr/>
            </p14:nvContentPartPr>
            <p14:xfrm>
              <a:off x="9002945" y="4133412"/>
              <a:ext cx="1262880" cy="6444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98625" y="4123692"/>
                <a:ext cx="127656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02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2B Q1 &amp; 2</a:t>
            </a:r>
            <a:endParaRPr lang="en-AU" sz="32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1883" y="788331"/>
            <a:ext cx="11628040" cy="48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 smtClean="0"/>
              <a:t>Is the sum of two rational numbers also rational?</a:t>
            </a:r>
            <a:endParaRPr lang="en-AU" sz="16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5917" y="3317077"/>
            <a:ext cx="11628040" cy="48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 smtClean="0"/>
              <a:t>Is the product of two irrational numbers always irrational?</a:t>
            </a:r>
            <a:endParaRPr lang="en-AU" sz="1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45" y="1087916"/>
            <a:ext cx="4782217" cy="2229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476" y="3934616"/>
            <a:ext cx="4496427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" y="584775"/>
            <a:ext cx="3132909" cy="921566"/>
          </a:xfrm>
        </p:spPr>
        <p:txBody>
          <a:bodyPr>
            <a:normAutofit/>
          </a:bodyPr>
          <a:lstStyle/>
          <a:p>
            <a:r>
              <a:rPr lang="en-AU" sz="4000" dirty="0" smtClean="0">
                <a:solidFill>
                  <a:srgbClr val="002060"/>
                </a:solidFill>
              </a:rPr>
              <a:t>True or False?</a:t>
            </a:r>
            <a:endParaRPr lang="en-AU" sz="4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1404" y="1506341"/>
                <a:ext cx="11643361" cy="4351338"/>
              </a:xfrm>
            </p:spPr>
            <p:txBody>
              <a:bodyPr>
                <a:normAutofit/>
              </a:bodyPr>
              <a:lstStyle/>
              <a:p>
                <a:r>
                  <a:rPr lang="en-AU" dirty="0" smtClean="0"/>
                  <a:t>In Mathematics, if a statement is being judged as true or false we need to be very thorough in making sure we account for all situations that arise.</a:t>
                </a:r>
              </a:p>
              <a:p>
                <a:pPr marL="0" indent="0">
                  <a:buNone/>
                </a:pPr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>
                    <a:solidFill>
                      <a:srgbClr val="FF0000"/>
                    </a:solidFill>
                  </a:rPr>
                  <a:t>Symbols:	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AU" dirty="0" smtClean="0">
                    <a:solidFill>
                      <a:schemeClr val="tx1"/>
                    </a:solidFill>
                  </a:rPr>
                  <a:t> means ‘for all’, </a:t>
                </a:r>
                <a:r>
                  <a:rPr lang="en-AU" dirty="0" smtClean="0">
                    <a:solidFill>
                      <a:srgbClr val="002060"/>
                    </a:solidFill>
                  </a:rPr>
                  <a:t>eg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even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numbers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are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divisible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by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AU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AU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AU" dirty="0" smtClean="0"/>
                  <a:t>means ‘there exists’  </a:t>
                </a:r>
                <a:r>
                  <a:rPr lang="en-AU" dirty="0" smtClean="0">
                    <a:solidFill>
                      <a:srgbClr val="002060"/>
                    </a:solidFill>
                  </a:rPr>
                  <a:t>eg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even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prime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number</m:t>
                    </m:r>
                  </m:oMath>
                </a14:m>
                <a:endParaRPr lang="en-AU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AU" dirty="0" smtClean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AU" dirty="0" smtClean="0"/>
                  <a:t> means ‘there does not exist’ </a:t>
                </a:r>
                <a:r>
                  <a:rPr lang="en-AU" dirty="0" smtClean="0">
                    <a:solidFill>
                      <a:srgbClr val="002060"/>
                    </a:solidFill>
                  </a:rPr>
                  <a:t>eg </a:t>
                </a:r>
                <a14:m>
                  <m:oMath xmlns:m="http://schemas.openxmlformats.org/officeDocument/2006/math">
                    <m:r>
                      <a:rPr lang="en-AU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odd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multiples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two</m:t>
                    </m:r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404" y="1506341"/>
                <a:ext cx="11643361" cy="4351338"/>
              </a:xfrm>
              <a:blipFill rotWithShape="0">
                <a:blip r:embed="rId2"/>
                <a:stretch>
                  <a:fillRect l="-1047" t="-2241" r="-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Concept Development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42104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9560</TotalTime>
  <Words>1471</Words>
  <Application>Microsoft Office PowerPoint</Application>
  <PresentationFormat>Widescreen</PresentationFormat>
  <Paragraphs>208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Conjecture and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or False?</vt:lpstr>
      <vt:lpstr>Counter -Example</vt:lpstr>
      <vt:lpstr>PowerPoint Presentation</vt:lpstr>
      <vt:lpstr>PowerPoint Presentation</vt:lpstr>
      <vt:lpstr>PowerPoint Presentation</vt:lpstr>
      <vt:lpstr>Conditional Statement - Implication</vt:lpstr>
      <vt:lpstr>Conditional Statement - Converse</vt:lpstr>
      <vt:lpstr>PowerPoint Presentation</vt:lpstr>
      <vt:lpstr>PowerPoint Presentation</vt:lpstr>
      <vt:lpstr>Conditional Statement - Equivalent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HP</dc:creator>
  <cp:lastModifiedBy>TAN Mei Yi [Harrisdale Senior High School]</cp:lastModifiedBy>
  <cp:revision>92</cp:revision>
  <dcterms:created xsi:type="dcterms:W3CDTF">2017-12-27T03:10:14Z</dcterms:created>
  <dcterms:modified xsi:type="dcterms:W3CDTF">2022-02-03T05:31:17Z</dcterms:modified>
</cp:coreProperties>
</file>